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8" r:id="rId1"/>
    <p:sldMasterId id="2147483729" r:id="rId2"/>
  </p:sldMasterIdLst>
  <p:notesMasterIdLst>
    <p:notesMasterId r:id="rId52"/>
  </p:notesMasterIdLst>
  <p:handoutMasterIdLst>
    <p:handoutMasterId r:id="rId53"/>
  </p:handoutMasterIdLst>
  <p:sldIdLst>
    <p:sldId id="258" r:id="rId3"/>
    <p:sldId id="330" r:id="rId4"/>
    <p:sldId id="375" r:id="rId5"/>
    <p:sldId id="391" r:id="rId6"/>
    <p:sldId id="373" r:id="rId7"/>
    <p:sldId id="377" r:id="rId8"/>
    <p:sldId id="367" r:id="rId9"/>
    <p:sldId id="343" r:id="rId10"/>
    <p:sldId id="378" r:id="rId11"/>
    <p:sldId id="374" r:id="rId12"/>
    <p:sldId id="363" r:id="rId13"/>
    <p:sldId id="350" r:id="rId14"/>
    <p:sldId id="398" r:id="rId15"/>
    <p:sldId id="399" r:id="rId16"/>
    <p:sldId id="400" r:id="rId17"/>
    <p:sldId id="354" r:id="rId18"/>
    <p:sldId id="388" r:id="rId19"/>
    <p:sldId id="364" r:id="rId20"/>
    <p:sldId id="385" r:id="rId21"/>
    <p:sldId id="346" r:id="rId22"/>
    <p:sldId id="348" r:id="rId23"/>
    <p:sldId id="349" r:id="rId24"/>
    <p:sldId id="355" r:id="rId25"/>
    <p:sldId id="392" r:id="rId26"/>
    <p:sldId id="387" r:id="rId27"/>
    <p:sldId id="386" r:id="rId28"/>
    <p:sldId id="362" r:id="rId29"/>
    <p:sldId id="365" r:id="rId30"/>
    <p:sldId id="395" r:id="rId31"/>
    <p:sldId id="396" r:id="rId32"/>
    <p:sldId id="397" r:id="rId33"/>
    <p:sldId id="356" r:id="rId34"/>
    <p:sldId id="381" r:id="rId35"/>
    <p:sldId id="379" r:id="rId36"/>
    <p:sldId id="369" r:id="rId37"/>
    <p:sldId id="352" r:id="rId38"/>
    <p:sldId id="393" r:id="rId39"/>
    <p:sldId id="371" r:id="rId40"/>
    <p:sldId id="332" r:id="rId41"/>
    <p:sldId id="380" r:id="rId42"/>
    <p:sldId id="394" r:id="rId43"/>
    <p:sldId id="383" r:id="rId44"/>
    <p:sldId id="384" r:id="rId45"/>
    <p:sldId id="358" r:id="rId46"/>
    <p:sldId id="337" r:id="rId47"/>
    <p:sldId id="336" r:id="rId48"/>
    <p:sldId id="351" r:id="rId49"/>
    <p:sldId id="357" r:id="rId50"/>
    <p:sldId id="353" r:id="rId51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E0F2"/>
    <a:srgbClr val="B3E3F3"/>
    <a:srgbClr val="FFFFFF"/>
    <a:srgbClr val="52AEDC"/>
    <a:srgbClr val="61C0E0"/>
    <a:srgbClr val="59B1DD"/>
    <a:srgbClr val="68B9E0"/>
    <a:srgbClr val="808080"/>
    <a:srgbClr val="B9B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1" autoAdjust="0"/>
    <p:restoredTop sz="83531" autoAdjust="0"/>
  </p:normalViewPr>
  <p:slideViewPr>
    <p:cSldViewPr snapToGrid="0">
      <p:cViewPr varScale="1">
        <p:scale>
          <a:sx n="74" d="100"/>
          <a:sy n="74" d="100"/>
        </p:scale>
        <p:origin x="-1589" y="-62"/>
      </p:cViewPr>
      <p:guideLst>
        <p:guide orient="horz" pos="4143"/>
        <p:guide orient="horz" pos="3243"/>
        <p:guide orient="horz" pos="1112"/>
        <p:guide pos="2880"/>
        <p:guide pos="1747"/>
        <p:guide pos="5526"/>
        <p:guide pos="4650"/>
        <p:guide pos="3871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75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\Desktop\svm-usenix10\data\svmotion-mn-kl-heav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\Desktop\svm-usenix11\newdata\Exchange%20Heat%20Improveme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280</c:v>
                </c:pt>
                <c:pt idx="2">
                  <c:v>350</c:v>
                </c:pt>
                <c:pt idx="3">
                  <c:v>440</c:v>
                </c:pt>
                <c:pt idx="4">
                  <c:v>480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11584"/>
        <c:axId val="33026432"/>
      </c:lineChart>
      <c:catAx>
        <c:axId val="3301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026432"/>
        <c:crosses val="autoZero"/>
        <c:auto val="1"/>
        <c:lblAlgn val="ctr"/>
        <c:lblOffset val="100"/>
        <c:noMultiLvlLbl val="0"/>
      </c:catAx>
      <c:valAx>
        <c:axId val="33026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Migration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011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1"/>
          <c:tx>
            <c:v>Read IOPS Source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Sheet2!$A:$A</c:f>
              <c:numCache>
                <c:formatCode>General</c:formatCode>
                <c:ptCount val="10485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  <c:pt idx="412">
                  <c:v>2060</c:v>
                </c:pt>
                <c:pt idx="413">
                  <c:v>2065</c:v>
                </c:pt>
                <c:pt idx="414">
                  <c:v>2070</c:v>
                </c:pt>
                <c:pt idx="415">
                  <c:v>2075</c:v>
                </c:pt>
                <c:pt idx="416">
                  <c:v>2080</c:v>
                </c:pt>
                <c:pt idx="417">
                  <c:v>2085</c:v>
                </c:pt>
                <c:pt idx="418">
                  <c:v>2090</c:v>
                </c:pt>
                <c:pt idx="419">
                  <c:v>2095</c:v>
                </c:pt>
                <c:pt idx="420">
                  <c:v>2100</c:v>
                </c:pt>
                <c:pt idx="421">
                  <c:v>2105</c:v>
                </c:pt>
                <c:pt idx="422">
                  <c:v>2110</c:v>
                </c:pt>
                <c:pt idx="423">
                  <c:v>2115</c:v>
                </c:pt>
                <c:pt idx="424">
                  <c:v>2120</c:v>
                </c:pt>
                <c:pt idx="425">
                  <c:v>2125</c:v>
                </c:pt>
                <c:pt idx="426">
                  <c:v>2130</c:v>
                </c:pt>
                <c:pt idx="427">
                  <c:v>2135</c:v>
                </c:pt>
                <c:pt idx="428">
                  <c:v>2140</c:v>
                </c:pt>
                <c:pt idx="429">
                  <c:v>2145</c:v>
                </c:pt>
                <c:pt idx="430">
                  <c:v>2150</c:v>
                </c:pt>
                <c:pt idx="431">
                  <c:v>2155</c:v>
                </c:pt>
                <c:pt idx="432">
                  <c:v>2160</c:v>
                </c:pt>
                <c:pt idx="433">
                  <c:v>2165</c:v>
                </c:pt>
                <c:pt idx="434">
                  <c:v>2170</c:v>
                </c:pt>
                <c:pt idx="435">
                  <c:v>2175</c:v>
                </c:pt>
                <c:pt idx="436">
                  <c:v>2180</c:v>
                </c:pt>
                <c:pt idx="437">
                  <c:v>2185</c:v>
                </c:pt>
                <c:pt idx="438">
                  <c:v>2190</c:v>
                </c:pt>
                <c:pt idx="439">
                  <c:v>2195</c:v>
                </c:pt>
                <c:pt idx="440">
                  <c:v>2200</c:v>
                </c:pt>
                <c:pt idx="441">
                  <c:v>2205</c:v>
                </c:pt>
                <c:pt idx="442">
                  <c:v>2210</c:v>
                </c:pt>
                <c:pt idx="443">
                  <c:v>2215</c:v>
                </c:pt>
                <c:pt idx="444">
                  <c:v>2220</c:v>
                </c:pt>
                <c:pt idx="445">
                  <c:v>2225</c:v>
                </c:pt>
                <c:pt idx="446">
                  <c:v>2230</c:v>
                </c:pt>
                <c:pt idx="447">
                  <c:v>2235</c:v>
                </c:pt>
                <c:pt idx="448">
                  <c:v>2240</c:v>
                </c:pt>
                <c:pt idx="449">
                  <c:v>2245</c:v>
                </c:pt>
                <c:pt idx="450">
                  <c:v>2250</c:v>
                </c:pt>
                <c:pt idx="451">
                  <c:v>2255</c:v>
                </c:pt>
                <c:pt idx="452">
                  <c:v>2260</c:v>
                </c:pt>
                <c:pt idx="453">
                  <c:v>2265</c:v>
                </c:pt>
                <c:pt idx="454">
                  <c:v>2270</c:v>
                </c:pt>
                <c:pt idx="455">
                  <c:v>2275</c:v>
                </c:pt>
                <c:pt idx="456">
                  <c:v>2280</c:v>
                </c:pt>
                <c:pt idx="457">
                  <c:v>2285</c:v>
                </c:pt>
                <c:pt idx="458">
                  <c:v>2290</c:v>
                </c:pt>
                <c:pt idx="459">
                  <c:v>2295</c:v>
                </c:pt>
                <c:pt idx="460">
                  <c:v>2300</c:v>
                </c:pt>
                <c:pt idx="461">
                  <c:v>2305</c:v>
                </c:pt>
                <c:pt idx="462">
                  <c:v>2310</c:v>
                </c:pt>
                <c:pt idx="463">
                  <c:v>2315</c:v>
                </c:pt>
                <c:pt idx="464">
                  <c:v>2320</c:v>
                </c:pt>
                <c:pt idx="465">
                  <c:v>2325</c:v>
                </c:pt>
                <c:pt idx="466">
                  <c:v>2330</c:v>
                </c:pt>
                <c:pt idx="467">
                  <c:v>2335</c:v>
                </c:pt>
                <c:pt idx="468">
                  <c:v>2340</c:v>
                </c:pt>
                <c:pt idx="469">
                  <c:v>2345</c:v>
                </c:pt>
                <c:pt idx="470">
                  <c:v>2350</c:v>
                </c:pt>
                <c:pt idx="471">
                  <c:v>2355</c:v>
                </c:pt>
                <c:pt idx="472">
                  <c:v>2360</c:v>
                </c:pt>
                <c:pt idx="473">
                  <c:v>2365</c:v>
                </c:pt>
                <c:pt idx="474">
                  <c:v>2370</c:v>
                </c:pt>
                <c:pt idx="475">
                  <c:v>2375</c:v>
                </c:pt>
                <c:pt idx="476">
                  <c:v>2380</c:v>
                </c:pt>
                <c:pt idx="477">
                  <c:v>2385</c:v>
                </c:pt>
                <c:pt idx="478">
                  <c:v>2390</c:v>
                </c:pt>
                <c:pt idx="479">
                  <c:v>2395</c:v>
                </c:pt>
                <c:pt idx="480">
                  <c:v>2400</c:v>
                </c:pt>
                <c:pt idx="481">
                  <c:v>2405</c:v>
                </c:pt>
                <c:pt idx="482">
                  <c:v>2410</c:v>
                </c:pt>
                <c:pt idx="483">
                  <c:v>2415</c:v>
                </c:pt>
                <c:pt idx="484">
                  <c:v>2420</c:v>
                </c:pt>
                <c:pt idx="485">
                  <c:v>2425</c:v>
                </c:pt>
                <c:pt idx="486">
                  <c:v>2430</c:v>
                </c:pt>
                <c:pt idx="487">
                  <c:v>2435</c:v>
                </c:pt>
                <c:pt idx="488">
                  <c:v>2440</c:v>
                </c:pt>
                <c:pt idx="489">
                  <c:v>2445</c:v>
                </c:pt>
                <c:pt idx="490">
                  <c:v>2450</c:v>
                </c:pt>
                <c:pt idx="491">
                  <c:v>2455</c:v>
                </c:pt>
                <c:pt idx="492">
                  <c:v>2460</c:v>
                </c:pt>
                <c:pt idx="493">
                  <c:v>2465</c:v>
                </c:pt>
                <c:pt idx="494">
                  <c:v>2470</c:v>
                </c:pt>
                <c:pt idx="495">
                  <c:v>2475</c:v>
                </c:pt>
                <c:pt idx="496">
                  <c:v>2480</c:v>
                </c:pt>
                <c:pt idx="497">
                  <c:v>2485</c:v>
                </c:pt>
                <c:pt idx="498">
                  <c:v>2490</c:v>
                </c:pt>
                <c:pt idx="499">
                  <c:v>2495</c:v>
                </c:pt>
                <c:pt idx="500">
                  <c:v>2500</c:v>
                </c:pt>
                <c:pt idx="501">
                  <c:v>2505</c:v>
                </c:pt>
                <c:pt idx="502">
                  <c:v>2510</c:v>
                </c:pt>
                <c:pt idx="503">
                  <c:v>2515</c:v>
                </c:pt>
                <c:pt idx="504">
                  <c:v>2520</c:v>
                </c:pt>
                <c:pt idx="505">
                  <c:v>2525</c:v>
                </c:pt>
                <c:pt idx="506">
                  <c:v>2530</c:v>
                </c:pt>
                <c:pt idx="507">
                  <c:v>2535</c:v>
                </c:pt>
                <c:pt idx="508">
                  <c:v>2540</c:v>
                </c:pt>
                <c:pt idx="509">
                  <c:v>2545</c:v>
                </c:pt>
                <c:pt idx="510">
                  <c:v>2550</c:v>
                </c:pt>
                <c:pt idx="511">
                  <c:v>2555</c:v>
                </c:pt>
                <c:pt idx="512">
                  <c:v>2560</c:v>
                </c:pt>
                <c:pt idx="513">
                  <c:v>2565</c:v>
                </c:pt>
                <c:pt idx="514">
                  <c:v>2570</c:v>
                </c:pt>
                <c:pt idx="515">
                  <c:v>2575</c:v>
                </c:pt>
                <c:pt idx="516">
                  <c:v>2580</c:v>
                </c:pt>
                <c:pt idx="517">
                  <c:v>2585</c:v>
                </c:pt>
                <c:pt idx="518">
                  <c:v>2590</c:v>
                </c:pt>
                <c:pt idx="519">
                  <c:v>2595</c:v>
                </c:pt>
                <c:pt idx="520">
                  <c:v>2600</c:v>
                </c:pt>
                <c:pt idx="521">
                  <c:v>2605</c:v>
                </c:pt>
                <c:pt idx="522">
                  <c:v>2610</c:v>
                </c:pt>
                <c:pt idx="523">
                  <c:v>2615</c:v>
                </c:pt>
                <c:pt idx="524">
                  <c:v>2620</c:v>
                </c:pt>
                <c:pt idx="525">
                  <c:v>2625</c:v>
                </c:pt>
                <c:pt idx="526">
                  <c:v>2630</c:v>
                </c:pt>
                <c:pt idx="527">
                  <c:v>2635</c:v>
                </c:pt>
                <c:pt idx="528">
                  <c:v>2640</c:v>
                </c:pt>
                <c:pt idx="529">
                  <c:v>2645</c:v>
                </c:pt>
                <c:pt idx="530">
                  <c:v>2650</c:v>
                </c:pt>
                <c:pt idx="531">
                  <c:v>2655</c:v>
                </c:pt>
                <c:pt idx="532">
                  <c:v>2660</c:v>
                </c:pt>
                <c:pt idx="533">
                  <c:v>2665</c:v>
                </c:pt>
                <c:pt idx="534">
                  <c:v>2670</c:v>
                </c:pt>
                <c:pt idx="535">
                  <c:v>2675</c:v>
                </c:pt>
                <c:pt idx="536">
                  <c:v>2680</c:v>
                </c:pt>
                <c:pt idx="537">
                  <c:v>2685</c:v>
                </c:pt>
                <c:pt idx="538">
                  <c:v>2690</c:v>
                </c:pt>
                <c:pt idx="539">
                  <c:v>2695</c:v>
                </c:pt>
                <c:pt idx="540">
                  <c:v>2700</c:v>
                </c:pt>
                <c:pt idx="541">
                  <c:v>2705</c:v>
                </c:pt>
                <c:pt idx="542">
                  <c:v>2710</c:v>
                </c:pt>
                <c:pt idx="543">
                  <c:v>2715</c:v>
                </c:pt>
                <c:pt idx="544">
                  <c:v>2720</c:v>
                </c:pt>
                <c:pt idx="545">
                  <c:v>2725</c:v>
                </c:pt>
                <c:pt idx="546">
                  <c:v>2730</c:v>
                </c:pt>
                <c:pt idx="547">
                  <c:v>2735</c:v>
                </c:pt>
                <c:pt idx="548">
                  <c:v>2740</c:v>
                </c:pt>
                <c:pt idx="549">
                  <c:v>2745</c:v>
                </c:pt>
                <c:pt idx="550">
                  <c:v>2750</c:v>
                </c:pt>
                <c:pt idx="551">
                  <c:v>2755</c:v>
                </c:pt>
                <c:pt idx="552">
                  <c:v>2760</c:v>
                </c:pt>
                <c:pt idx="553">
                  <c:v>2765</c:v>
                </c:pt>
                <c:pt idx="554">
                  <c:v>2770</c:v>
                </c:pt>
                <c:pt idx="555">
                  <c:v>2775</c:v>
                </c:pt>
                <c:pt idx="556">
                  <c:v>2780</c:v>
                </c:pt>
                <c:pt idx="557">
                  <c:v>2785</c:v>
                </c:pt>
                <c:pt idx="558">
                  <c:v>2790</c:v>
                </c:pt>
                <c:pt idx="559">
                  <c:v>2795</c:v>
                </c:pt>
                <c:pt idx="560">
                  <c:v>2800</c:v>
                </c:pt>
                <c:pt idx="561">
                  <c:v>2805</c:v>
                </c:pt>
                <c:pt idx="562">
                  <c:v>2810</c:v>
                </c:pt>
                <c:pt idx="563">
                  <c:v>2815</c:v>
                </c:pt>
                <c:pt idx="564">
                  <c:v>2820</c:v>
                </c:pt>
                <c:pt idx="565">
                  <c:v>2825</c:v>
                </c:pt>
                <c:pt idx="566">
                  <c:v>2830</c:v>
                </c:pt>
                <c:pt idx="567">
                  <c:v>2835</c:v>
                </c:pt>
                <c:pt idx="568">
                  <c:v>2840</c:v>
                </c:pt>
                <c:pt idx="569">
                  <c:v>2845</c:v>
                </c:pt>
                <c:pt idx="570">
                  <c:v>2850</c:v>
                </c:pt>
                <c:pt idx="571">
                  <c:v>2855</c:v>
                </c:pt>
                <c:pt idx="572">
                  <c:v>2860</c:v>
                </c:pt>
                <c:pt idx="573">
                  <c:v>2865</c:v>
                </c:pt>
                <c:pt idx="574">
                  <c:v>2870</c:v>
                </c:pt>
                <c:pt idx="575">
                  <c:v>2875</c:v>
                </c:pt>
                <c:pt idx="576">
                  <c:v>2880</c:v>
                </c:pt>
                <c:pt idx="577">
                  <c:v>2885</c:v>
                </c:pt>
                <c:pt idx="578">
                  <c:v>2890</c:v>
                </c:pt>
                <c:pt idx="579">
                  <c:v>2895</c:v>
                </c:pt>
                <c:pt idx="580">
                  <c:v>2900</c:v>
                </c:pt>
                <c:pt idx="581">
                  <c:v>2905</c:v>
                </c:pt>
                <c:pt idx="582">
                  <c:v>2910</c:v>
                </c:pt>
                <c:pt idx="583">
                  <c:v>2915</c:v>
                </c:pt>
                <c:pt idx="584">
                  <c:v>2920</c:v>
                </c:pt>
                <c:pt idx="585">
                  <c:v>2925</c:v>
                </c:pt>
                <c:pt idx="586">
                  <c:v>2930</c:v>
                </c:pt>
                <c:pt idx="587">
                  <c:v>2935</c:v>
                </c:pt>
                <c:pt idx="588">
                  <c:v>2940</c:v>
                </c:pt>
                <c:pt idx="589">
                  <c:v>2945</c:v>
                </c:pt>
                <c:pt idx="590">
                  <c:v>2950</c:v>
                </c:pt>
                <c:pt idx="591">
                  <c:v>2955</c:v>
                </c:pt>
                <c:pt idx="592">
                  <c:v>2960</c:v>
                </c:pt>
                <c:pt idx="593">
                  <c:v>2965</c:v>
                </c:pt>
                <c:pt idx="594">
                  <c:v>2970</c:v>
                </c:pt>
                <c:pt idx="595">
                  <c:v>2975</c:v>
                </c:pt>
                <c:pt idx="596">
                  <c:v>2980</c:v>
                </c:pt>
                <c:pt idx="597">
                  <c:v>2985</c:v>
                </c:pt>
                <c:pt idx="598">
                  <c:v>2990</c:v>
                </c:pt>
                <c:pt idx="599">
                  <c:v>2995</c:v>
                </c:pt>
                <c:pt idx="600">
                  <c:v>3000</c:v>
                </c:pt>
                <c:pt idx="601">
                  <c:v>3005</c:v>
                </c:pt>
                <c:pt idx="602">
                  <c:v>3010</c:v>
                </c:pt>
                <c:pt idx="603">
                  <c:v>3015</c:v>
                </c:pt>
                <c:pt idx="604">
                  <c:v>3020</c:v>
                </c:pt>
                <c:pt idx="605">
                  <c:v>3025</c:v>
                </c:pt>
                <c:pt idx="606">
                  <c:v>3030</c:v>
                </c:pt>
                <c:pt idx="607">
                  <c:v>3035</c:v>
                </c:pt>
                <c:pt idx="608">
                  <c:v>3040</c:v>
                </c:pt>
                <c:pt idx="609">
                  <c:v>3045</c:v>
                </c:pt>
                <c:pt idx="610">
                  <c:v>3050</c:v>
                </c:pt>
                <c:pt idx="611">
                  <c:v>3055</c:v>
                </c:pt>
                <c:pt idx="612">
                  <c:v>3060</c:v>
                </c:pt>
                <c:pt idx="613">
                  <c:v>3065</c:v>
                </c:pt>
                <c:pt idx="614">
                  <c:v>3070</c:v>
                </c:pt>
                <c:pt idx="615">
                  <c:v>3075</c:v>
                </c:pt>
                <c:pt idx="616">
                  <c:v>3080</c:v>
                </c:pt>
                <c:pt idx="617">
                  <c:v>3085</c:v>
                </c:pt>
                <c:pt idx="618">
                  <c:v>3090</c:v>
                </c:pt>
                <c:pt idx="619">
                  <c:v>3095</c:v>
                </c:pt>
                <c:pt idx="620">
                  <c:v>3100</c:v>
                </c:pt>
                <c:pt idx="621">
                  <c:v>3105</c:v>
                </c:pt>
                <c:pt idx="622">
                  <c:v>3110</c:v>
                </c:pt>
                <c:pt idx="623">
                  <c:v>3115</c:v>
                </c:pt>
                <c:pt idx="624">
                  <c:v>3120</c:v>
                </c:pt>
                <c:pt idx="625">
                  <c:v>3125</c:v>
                </c:pt>
                <c:pt idx="626">
                  <c:v>3130</c:v>
                </c:pt>
                <c:pt idx="627">
                  <c:v>3135</c:v>
                </c:pt>
                <c:pt idx="628">
                  <c:v>3140</c:v>
                </c:pt>
                <c:pt idx="629">
                  <c:v>3145</c:v>
                </c:pt>
                <c:pt idx="630">
                  <c:v>3150</c:v>
                </c:pt>
                <c:pt idx="631">
                  <c:v>3155</c:v>
                </c:pt>
                <c:pt idx="632">
                  <c:v>3160</c:v>
                </c:pt>
                <c:pt idx="633">
                  <c:v>3165</c:v>
                </c:pt>
                <c:pt idx="634">
                  <c:v>3170</c:v>
                </c:pt>
                <c:pt idx="635">
                  <c:v>3175</c:v>
                </c:pt>
                <c:pt idx="636">
                  <c:v>3180</c:v>
                </c:pt>
                <c:pt idx="637">
                  <c:v>3185</c:v>
                </c:pt>
                <c:pt idx="638">
                  <c:v>3190</c:v>
                </c:pt>
                <c:pt idx="639">
                  <c:v>3195</c:v>
                </c:pt>
                <c:pt idx="640">
                  <c:v>3200</c:v>
                </c:pt>
                <c:pt idx="641">
                  <c:v>3205</c:v>
                </c:pt>
                <c:pt idx="642">
                  <c:v>3210</c:v>
                </c:pt>
                <c:pt idx="643">
                  <c:v>3215</c:v>
                </c:pt>
                <c:pt idx="644">
                  <c:v>3220</c:v>
                </c:pt>
                <c:pt idx="645">
                  <c:v>3225</c:v>
                </c:pt>
                <c:pt idx="646">
                  <c:v>3230</c:v>
                </c:pt>
                <c:pt idx="647">
                  <c:v>3235</c:v>
                </c:pt>
                <c:pt idx="648">
                  <c:v>3240</c:v>
                </c:pt>
                <c:pt idx="649">
                  <c:v>3245</c:v>
                </c:pt>
                <c:pt idx="650">
                  <c:v>3250</c:v>
                </c:pt>
                <c:pt idx="651">
                  <c:v>3255</c:v>
                </c:pt>
                <c:pt idx="652">
                  <c:v>3260</c:v>
                </c:pt>
                <c:pt idx="653">
                  <c:v>3265</c:v>
                </c:pt>
                <c:pt idx="654">
                  <c:v>3270</c:v>
                </c:pt>
                <c:pt idx="655">
                  <c:v>3275</c:v>
                </c:pt>
                <c:pt idx="656">
                  <c:v>3280</c:v>
                </c:pt>
                <c:pt idx="657">
                  <c:v>3285</c:v>
                </c:pt>
                <c:pt idx="658">
                  <c:v>3290</c:v>
                </c:pt>
                <c:pt idx="659">
                  <c:v>3295</c:v>
                </c:pt>
                <c:pt idx="660">
                  <c:v>3300</c:v>
                </c:pt>
                <c:pt idx="661">
                  <c:v>3305</c:v>
                </c:pt>
                <c:pt idx="662">
                  <c:v>3310</c:v>
                </c:pt>
                <c:pt idx="663">
                  <c:v>3315</c:v>
                </c:pt>
                <c:pt idx="664">
                  <c:v>3320</c:v>
                </c:pt>
                <c:pt idx="665">
                  <c:v>3325</c:v>
                </c:pt>
                <c:pt idx="666">
                  <c:v>3330</c:v>
                </c:pt>
                <c:pt idx="667">
                  <c:v>3335</c:v>
                </c:pt>
                <c:pt idx="668">
                  <c:v>3340</c:v>
                </c:pt>
                <c:pt idx="669">
                  <c:v>3345</c:v>
                </c:pt>
                <c:pt idx="670">
                  <c:v>3350</c:v>
                </c:pt>
                <c:pt idx="671">
                  <c:v>3355</c:v>
                </c:pt>
                <c:pt idx="672">
                  <c:v>3360</c:v>
                </c:pt>
                <c:pt idx="673">
                  <c:v>3365</c:v>
                </c:pt>
                <c:pt idx="674">
                  <c:v>3370</c:v>
                </c:pt>
                <c:pt idx="675">
                  <c:v>3375</c:v>
                </c:pt>
                <c:pt idx="676">
                  <c:v>3380</c:v>
                </c:pt>
                <c:pt idx="677">
                  <c:v>3385</c:v>
                </c:pt>
                <c:pt idx="678">
                  <c:v>3390</c:v>
                </c:pt>
                <c:pt idx="679">
                  <c:v>3395</c:v>
                </c:pt>
                <c:pt idx="680">
                  <c:v>3400</c:v>
                </c:pt>
                <c:pt idx="681">
                  <c:v>3405</c:v>
                </c:pt>
                <c:pt idx="682">
                  <c:v>3410</c:v>
                </c:pt>
                <c:pt idx="683">
                  <c:v>3415</c:v>
                </c:pt>
                <c:pt idx="684">
                  <c:v>3420</c:v>
                </c:pt>
                <c:pt idx="685">
                  <c:v>3425</c:v>
                </c:pt>
                <c:pt idx="686">
                  <c:v>3430</c:v>
                </c:pt>
                <c:pt idx="687">
                  <c:v>3435</c:v>
                </c:pt>
                <c:pt idx="688">
                  <c:v>3440</c:v>
                </c:pt>
                <c:pt idx="689">
                  <c:v>3445</c:v>
                </c:pt>
                <c:pt idx="690">
                  <c:v>3450</c:v>
                </c:pt>
                <c:pt idx="691">
                  <c:v>3455</c:v>
                </c:pt>
                <c:pt idx="692">
                  <c:v>3460</c:v>
                </c:pt>
                <c:pt idx="693">
                  <c:v>3465</c:v>
                </c:pt>
                <c:pt idx="694">
                  <c:v>3470</c:v>
                </c:pt>
                <c:pt idx="695">
                  <c:v>3475</c:v>
                </c:pt>
                <c:pt idx="696">
                  <c:v>3480</c:v>
                </c:pt>
                <c:pt idx="697">
                  <c:v>3485</c:v>
                </c:pt>
                <c:pt idx="698">
                  <c:v>3490</c:v>
                </c:pt>
                <c:pt idx="699">
                  <c:v>3495</c:v>
                </c:pt>
                <c:pt idx="700">
                  <c:v>3500</c:v>
                </c:pt>
                <c:pt idx="701">
                  <c:v>3505</c:v>
                </c:pt>
                <c:pt idx="702">
                  <c:v>3510</c:v>
                </c:pt>
                <c:pt idx="703">
                  <c:v>3515</c:v>
                </c:pt>
                <c:pt idx="704">
                  <c:v>3520</c:v>
                </c:pt>
                <c:pt idx="705">
                  <c:v>3525</c:v>
                </c:pt>
                <c:pt idx="706">
                  <c:v>3530</c:v>
                </c:pt>
                <c:pt idx="707">
                  <c:v>3535</c:v>
                </c:pt>
                <c:pt idx="708">
                  <c:v>3540</c:v>
                </c:pt>
                <c:pt idx="709">
                  <c:v>3545</c:v>
                </c:pt>
                <c:pt idx="710">
                  <c:v>3550</c:v>
                </c:pt>
                <c:pt idx="711">
                  <c:v>3555</c:v>
                </c:pt>
                <c:pt idx="712">
                  <c:v>3560</c:v>
                </c:pt>
                <c:pt idx="713">
                  <c:v>3565</c:v>
                </c:pt>
                <c:pt idx="714">
                  <c:v>3570</c:v>
                </c:pt>
                <c:pt idx="715">
                  <c:v>3575</c:v>
                </c:pt>
                <c:pt idx="716">
                  <c:v>3580</c:v>
                </c:pt>
                <c:pt idx="717">
                  <c:v>3585</c:v>
                </c:pt>
                <c:pt idx="718">
                  <c:v>3590</c:v>
                </c:pt>
                <c:pt idx="719">
                  <c:v>3595</c:v>
                </c:pt>
                <c:pt idx="720">
                  <c:v>3600</c:v>
                </c:pt>
                <c:pt idx="721">
                  <c:v>3605</c:v>
                </c:pt>
                <c:pt idx="722">
                  <c:v>3610</c:v>
                </c:pt>
                <c:pt idx="723">
                  <c:v>3615</c:v>
                </c:pt>
                <c:pt idx="724">
                  <c:v>3620</c:v>
                </c:pt>
                <c:pt idx="725">
                  <c:v>3625</c:v>
                </c:pt>
                <c:pt idx="726">
                  <c:v>3630</c:v>
                </c:pt>
                <c:pt idx="727">
                  <c:v>3635</c:v>
                </c:pt>
                <c:pt idx="728">
                  <c:v>3640</c:v>
                </c:pt>
                <c:pt idx="729">
                  <c:v>3645</c:v>
                </c:pt>
                <c:pt idx="730">
                  <c:v>3650</c:v>
                </c:pt>
                <c:pt idx="731">
                  <c:v>3655</c:v>
                </c:pt>
                <c:pt idx="732">
                  <c:v>3660</c:v>
                </c:pt>
                <c:pt idx="733">
                  <c:v>3665</c:v>
                </c:pt>
                <c:pt idx="734">
                  <c:v>3670</c:v>
                </c:pt>
                <c:pt idx="735">
                  <c:v>3675</c:v>
                </c:pt>
                <c:pt idx="736">
                  <c:v>3680</c:v>
                </c:pt>
                <c:pt idx="737">
                  <c:v>3685</c:v>
                </c:pt>
                <c:pt idx="738">
                  <c:v>3690</c:v>
                </c:pt>
                <c:pt idx="739">
                  <c:v>3695</c:v>
                </c:pt>
                <c:pt idx="740">
                  <c:v>3700</c:v>
                </c:pt>
                <c:pt idx="741">
                  <c:v>3705</c:v>
                </c:pt>
                <c:pt idx="742">
                  <c:v>3710</c:v>
                </c:pt>
                <c:pt idx="743">
                  <c:v>3715</c:v>
                </c:pt>
                <c:pt idx="744">
                  <c:v>3720</c:v>
                </c:pt>
                <c:pt idx="745">
                  <c:v>3725</c:v>
                </c:pt>
                <c:pt idx="746">
                  <c:v>3730</c:v>
                </c:pt>
                <c:pt idx="747">
                  <c:v>3735</c:v>
                </c:pt>
                <c:pt idx="748">
                  <c:v>3740</c:v>
                </c:pt>
                <c:pt idx="749">
                  <c:v>3745</c:v>
                </c:pt>
                <c:pt idx="750">
                  <c:v>3750</c:v>
                </c:pt>
                <c:pt idx="751">
                  <c:v>3755</c:v>
                </c:pt>
                <c:pt idx="752">
                  <c:v>3760</c:v>
                </c:pt>
                <c:pt idx="753">
                  <c:v>3765</c:v>
                </c:pt>
                <c:pt idx="754">
                  <c:v>3770</c:v>
                </c:pt>
                <c:pt idx="755">
                  <c:v>3775</c:v>
                </c:pt>
                <c:pt idx="756">
                  <c:v>3780</c:v>
                </c:pt>
                <c:pt idx="757">
                  <c:v>3785</c:v>
                </c:pt>
                <c:pt idx="758">
                  <c:v>3790</c:v>
                </c:pt>
                <c:pt idx="759">
                  <c:v>3795</c:v>
                </c:pt>
                <c:pt idx="760">
                  <c:v>3800</c:v>
                </c:pt>
                <c:pt idx="761">
                  <c:v>3805</c:v>
                </c:pt>
                <c:pt idx="762">
                  <c:v>3810</c:v>
                </c:pt>
                <c:pt idx="763">
                  <c:v>3815</c:v>
                </c:pt>
                <c:pt idx="764">
                  <c:v>3820</c:v>
                </c:pt>
                <c:pt idx="765">
                  <c:v>3825</c:v>
                </c:pt>
                <c:pt idx="766">
                  <c:v>3830</c:v>
                </c:pt>
                <c:pt idx="767">
                  <c:v>3835</c:v>
                </c:pt>
                <c:pt idx="768">
                  <c:v>3840</c:v>
                </c:pt>
                <c:pt idx="769">
                  <c:v>3845</c:v>
                </c:pt>
                <c:pt idx="770">
                  <c:v>3850</c:v>
                </c:pt>
                <c:pt idx="771">
                  <c:v>3855</c:v>
                </c:pt>
                <c:pt idx="772">
                  <c:v>3860</c:v>
                </c:pt>
                <c:pt idx="773">
                  <c:v>3865</c:v>
                </c:pt>
                <c:pt idx="774">
                  <c:v>3870</c:v>
                </c:pt>
                <c:pt idx="775">
                  <c:v>3875</c:v>
                </c:pt>
                <c:pt idx="776">
                  <c:v>3880</c:v>
                </c:pt>
                <c:pt idx="777">
                  <c:v>3885</c:v>
                </c:pt>
                <c:pt idx="778">
                  <c:v>3890</c:v>
                </c:pt>
                <c:pt idx="779">
                  <c:v>3895</c:v>
                </c:pt>
                <c:pt idx="780">
                  <c:v>3900</c:v>
                </c:pt>
                <c:pt idx="781">
                  <c:v>3905</c:v>
                </c:pt>
                <c:pt idx="782">
                  <c:v>3910</c:v>
                </c:pt>
                <c:pt idx="783">
                  <c:v>3915</c:v>
                </c:pt>
                <c:pt idx="784">
                  <c:v>3920</c:v>
                </c:pt>
                <c:pt idx="785">
                  <c:v>3925</c:v>
                </c:pt>
                <c:pt idx="786">
                  <c:v>3930</c:v>
                </c:pt>
                <c:pt idx="787">
                  <c:v>3935</c:v>
                </c:pt>
                <c:pt idx="788">
                  <c:v>3940</c:v>
                </c:pt>
                <c:pt idx="789">
                  <c:v>3945</c:v>
                </c:pt>
                <c:pt idx="790">
                  <c:v>3950</c:v>
                </c:pt>
                <c:pt idx="791">
                  <c:v>3955</c:v>
                </c:pt>
                <c:pt idx="792">
                  <c:v>3960</c:v>
                </c:pt>
                <c:pt idx="793">
                  <c:v>3965</c:v>
                </c:pt>
                <c:pt idx="794">
                  <c:v>3970</c:v>
                </c:pt>
                <c:pt idx="795">
                  <c:v>3975</c:v>
                </c:pt>
                <c:pt idx="796">
                  <c:v>3980</c:v>
                </c:pt>
                <c:pt idx="797">
                  <c:v>3985</c:v>
                </c:pt>
                <c:pt idx="798">
                  <c:v>3990</c:v>
                </c:pt>
                <c:pt idx="799">
                  <c:v>3995</c:v>
                </c:pt>
                <c:pt idx="800">
                  <c:v>4000</c:v>
                </c:pt>
                <c:pt idx="801">
                  <c:v>4005</c:v>
                </c:pt>
                <c:pt idx="802">
                  <c:v>4010</c:v>
                </c:pt>
                <c:pt idx="803">
                  <c:v>4015</c:v>
                </c:pt>
                <c:pt idx="804">
                  <c:v>4020</c:v>
                </c:pt>
                <c:pt idx="805">
                  <c:v>4025</c:v>
                </c:pt>
                <c:pt idx="806">
                  <c:v>4030</c:v>
                </c:pt>
                <c:pt idx="807">
                  <c:v>4035</c:v>
                </c:pt>
                <c:pt idx="808">
                  <c:v>4040</c:v>
                </c:pt>
                <c:pt idx="809">
                  <c:v>4045</c:v>
                </c:pt>
                <c:pt idx="810">
                  <c:v>4050</c:v>
                </c:pt>
                <c:pt idx="811">
                  <c:v>4055</c:v>
                </c:pt>
                <c:pt idx="812">
                  <c:v>4060</c:v>
                </c:pt>
                <c:pt idx="813">
                  <c:v>4065</c:v>
                </c:pt>
                <c:pt idx="814">
                  <c:v>4070</c:v>
                </c:pt>
                <c:pt idx="815">
                  <c:v>4075</c:v>
                </c:pt>
                <c:pt idx="816">
                  <c:v>4080</c:v>
                </c:pt>
                <c:pt idx="817">
                  <c:v>4085</c:v>
                </c:pt>
                <c:pt idx="818">
                  <c:v>4090</c:v>
                </c:pt>
                <c:pt idx="819">
                  <c:v>4095</c:v>
                </c:pt>
                <c:pt idx="820">
                  <c:v>4100</c:v>
                </c:pt>
                <c:pt idx="821">
                  <c:v>4105</c:v>
                </c:pt>
                <c:pt idx="822">
                  <c:v>4110</c:v>
                </c:pt>
                <c:pt idx="823">
                  <c:v>4115</c:v>
                </c:pt>
                <c:pt idx="824">
                  <c:v>4120</c:v>
                </c:pt>
                <c:pt idx="825">
                  <c:v>4125</c:v>
                </c:pt>
                <c:pt idx="826">
                  <c:v>4130</c:v>
                </c:pt>
                <c:pt idx="827">
                  <c:v>4135</c:v>
                </c:pt>
                <c:pt idx="828">
                  <c:v>4140</c:v>
                </c:pt>
                <c:pt idx="829">
                  <c:v>4145</c:v>
                </c:pt>
                <c:pt idx="830">
                  <c:v>4150</c:v>
                </c:pt>
              </c:numCache>
            </c:numRef>
          </c:cat>
          <c:val>
            <c:numRef>
              <c:f>'mn32Gfc-nfs'!$ASC$2:$ASC$647</c:f>
              <c:numCache>
                <c:formatCode>General</c:formatCode>
                <c:ptCount val="646"/>
                <c:pt idx="0">
                  <c:v>0</c:v>
                </c:pt>
                <c:pt idx="1">
                  <c:v>2506.0100000000002</c:v>
                </c:pt>
                <c:pt idx="2">
                  <c:v>2466.7399999999998</c:v>
                </c:pt>
                <c:pt idx="3">
                  <c:v>2627.68</c:v>
                </c:pt>
                <c:pt idx="4">
                  <c:v>2709.88</c:v>
                </c:pt>
                <c:pt idx="5">
                  <c:v>2691.69</c:v>
                </c:pt>
                <c:pt idx="6">
                  <c:v>2626.31</c:v>
                </c:pt>
                <c:pt idx="7">
                  <c:v>2694.07</c:v>
                </c:pt>
                <c:pt idx="8">
                  <c:v>2613.81</c:v>
                </c:pt>
                <c:pt idx="9">
                  <c:v>2510.2199999999998</c:v>
                </c:pt>
                <c:pt idx="10">
                  <c:v>2529</c:v>
                </c:pt>
                <c:pt idx="11">
                  <c:v>2610.35</c:v>
                </c:pt>
                <c:pt idx="12">
                  <c:v>2705.56</c:v>
                </c:pt>
                <c:pt idx="13">
                  <c:v>2552.11</c:v>
                </c:pt>
                <c:pt idx="14">
                  <c:v>2581.5100000000002</c:v>
                </c:pt>
                <c:pt idx="15">
                  <c:v>2701.1</c:v>
                </c:pt>
                <c:pt idx="16">
                  <c:v>2684.75</c:v>
                </c:pt>
                <c:pt idx="17">
                  <c:v>2093.62</c:v>
                </c:pt>
                <c:pt idx="18">
                  <c:v>2255.31</c:v>
                </c:pt>
                <c:pt idx="19">
                  <c:v>2380.77</c:v>
                </c:pt>
                <c:pt idx="20">
                  <c:v>2578.64</c:v>
                </c:pt>
                <c:pt idx="21">
                  <c:v>2698.63</c:v>
                </c:pt>
                <c:pt idx="22">
                  <c:v>2674.18</c:v>
                </c:pt>
                <c:pt idx="23">
                  <c:v>2345.4899999999998</c:v>
                </c:pt>
                <c:pt idx="24">
                  <c:v>2843.09</c:v>
                </c:pt>
                <c:pt idx="25">
                  <c:v>3004.68</c:v>
                </c:pt>
                <c:pt idx="26">
                  <c:v>3031.15</c:v>
                </c:pt>
                <c:pt idx="27">
                  <c:v>2897.77</c:v>
                </c:pt>
                <c:pt idx="28">
                  <c:v>2828.62</c:v>
                </c:pt>
                <c:pt idx="29">
                  <c:v>2637.19</c:v>
                </c:pt>
                <c:pt idx="30">
                  <c:v>2696.12</c:v>
                </c:pt>
                <c:pt idx="31">
                  <c:v>2761.25</c:v>
                </c:pt>
                <c:pt idx="32">
                  <c:v>2662.81</c:v>
                </c:pt>
                <c:pt idx="33">
                  <c:v>2510.96</c:v>
                </c:pt>
                <c:pt idx="34">
                  <c:v>2530.37</c:v>
                </c:pt>
                <c:pt idx="35">
                  <c:v>2164.5700000000002</c:v>
                </c:pt>
                <c:pt idx="36">
                  <c:v>2177.0500000000002</c:v>
                </c:pt>
                <c:pt idx="37">
                  <c:v>2138.8200000000002</c:v>
                </c:pt>
                <c:pt idx="38">
                  <c:v>2125.13</c:v>
                </c:pt>
                <c:pt idx="39">
                  <c:v>2122.0700000000002</c:v>
                </c:pt>
                <c:pt idx="40">
                  <c:v>1954.12</c:v>
                </c:pt>
                <c:pt idx="41">
                  <c:v>1803.73</c:v>
                </c:pt>
                <c:pt idx="42">
                  <c:v>1917.06</c:v>
                </c:pt>
                <c:pt idx="43">
                  <c:v>1905.57</c:v>
                </c:pt>
                <c:pt idx="44">
                  <c:v>1738.7</c:v>
                </c:pt>
                <c:pt idx="45">
                  <c:v>1729.2</c:v>
                </c:pt>
                <c:pt idx="46">
                  <c:v>1727.14</c:v>
                </c:pt>
                <c:pt idx="47">
                  <c:v>1801.33</c:v>
                </c:pt>
                <c:pt idx="48">
                  <c:v>1493.57</c:v>
                </c:pt>
                <c:pt idx="49">
                  <c:v>1565.71</c:v>
                </c:pt>
                <c:pt idx="50">
                  <c:v>1426.75</c:v>
                </c:pt>
                <c:pt idx="51">
                  <c:v>1518.94</c:v>
                </c:pt>
                <c:pt idx="52">
                  <c:v>1614.66</c:v>
                </c:pt>
                <c:pt idx="53">
                  <c:v>1572.55</c:v>
                </c:pt>
                <c:pt idx="54">
                  <c:v>1432.74</c:v>
                </c:pt>
                <c:pt idx="55">
                  <c:v>1436.72</c:v>
                </c:pt>
                <c:pt idx="56">
                  <c:v>1459.89</c:v>
                </c:pt>
                <c:pt idx="57">
                  <c:v>1435.92</c:v>
                </c:pt>
                <c:pt idx="58">
                  <c:v>1553.03</c:v>
                </c:pt>
                <c:pt idx="59">
                  <c:v>1389.34</c:v>
                </c:pt>
                <c:pt idx="60">
                  <c:v>1210.1300000000001</c:v>
                </c:pt>
                <c:pt idx="61">
                  <c:v>1515.97</c:v>
                </c:pt>
                <c:pt idx="62">
                  <c:v>1445.1</c:v>
                </c:pt>
                <c:pt idx="63">
                  <c:v>1315.43</c:v>
                </c:pt>
                <c:pt idx="64">
                  <c:v>1294.42</c:v>
                </c:pt>
                <c:pt idx="65">
                  <c:v>1262.3900000000001</c:v>
                </c:pt>
                <c:pt idx="66">
                  <c:v>1281.54</c:v>
                </c:pt>
                <c:pt idx="67">
                  <c:v>1332.4</c:v>
                </c:pt>
                <c:pt idx="68">
                  <c:v>1364.57</c:v>
                </c:pt>
                <c:pt idx="69">
                  <c:v>1255.81</c:v>
                </c:pt>
                <c:pt idx="70">
                  <c:v>1169.18</c:v>
                </c:pt>
                <c:pt idx="71">
                  <c:v>1169.97</c:v>
                </c:pt>
                <c:pt idx="72">
                  <c:v>1088.46</c:v>
                </c:pt>
                <c:pt idx="73">
                  <c:v>1105.97</c:v>
                </c:pt>
                <c:pt idx="74">
                  <c:v>1106.21</c:v>
                </c:pt>
                <c:pt idx="75">
                  <c:v>1171.95</c:v>
                </c:pt>
                <c:pt idx="76">
                  <c:v>1200.76</c:v>
                </c:pt>
                <c:pt idx="77">
                  <c:v>1301.95</c:v>
                </c:pt>
                <c:pt idx="78">
                  <c:v>1125.98</c:v>
                </c:pt>
                <c:pt idx="79">
                  <c:v>1182.81</c:v>
                </c:pt>
                <c:pt idx="80">
                  <c:v>1174.73</c:v>
                </c:pt>
                <c:pt idx="81">
                  <c:v>1066.72</c:v>
                </c:pt>
                <c:pt idx="82">
                  <c:v>1124.5899999999999</c:v>
                </c:pt>
                <c:pt idx="83">
                  <c:v>1039.3900000000001</c:v>
                </c:pt>
                <c:pt idx="84">
                  <c:v>1081.19</c:v>
                </c:pt>
                <c:pt idx="85">
                  <c:v>1159.8699999999999</c:v>
                </c:pt>
                <c:pt idx="86">
                  <c:v>1095.6400000000001</c:v>
                </c:pt>
                <c:pt idx="87">
                  <c:v>1068.1199999999999</c:v>
                </c:pt>
                <c:pt idx="88">
                  <c:v>1132.3399999999999</c:v>
                </c:pt>
                <c:pt idx="89">
                  <c:v>1041.1600000000001</c:v>
                </c:pt>
                <c:pt idx="90">
                  <c:v>1045.78</c:v>
                </c:pt>
                <c:pt idx="91">
                  <c:v>1021.15</c:v>
                </c:pt>
                <c:pt idx="92">
                  <c:v>1020.36</c:v>
                </c:pt>
                <c:pt idx="93">
                  <c:v>1110.5999999999999</c:v>
                </c:pt>
                <c:pt idx="94">
                  <c:v>1020.16</c:v>
                </c:pt>
                <c:pt idx="95">
                  <c:v>1017.45</c:v>
                </c:pt>
                <c:pt idx="96">
                  <c:v>958.3299999999997</c:v>
                </c:pt>
                <c:pt idx="97">
                  <c:v>912.73</c:v>
                </c:pt>
                <c:pt idx="98">
                  <c:v>991.42</c:v>
                </c:pt>
                <c:pt idx="99">
                  <c:v>905.62</c:v>
                </c:pt>
                <c:pt idx="100">
                  <c:v>951.8299999999997</c:v>
                </c:pt>
                <c:pt idx="101">
                  <c:v>937.72</c:v>
                </c:pt>
                <c:pt idx="102">
                  <c:v>972.57</c:v>
                </c:pt>
                <c:pt idx="103">
                  <c:v>920.28</c:v>
                </c:pt>
                <c:pt idx="104">
                  <c:v>945.84999999999968</c:v>
                </c:pt>
                <c:pt idx="105">
                  <c:v>900.85999999999967</c:v>
                </c:pt>
                <c:pt idx="106">
                  <c:v>906.34999999999968</c:v>
                </c:pt>
                <c:pt idx="107">
                  <c:v>863.80999999999972</c:v>
                </c:pt>
                <c:pt idx="108">
                  <c:v>898.88</c:v>
                </c:pt>
                <c:pt idx="109">
                  <c:v>801.43999999999971</c:v>
                </c:pt>
                <c:pt idx="110">
                  <c:v>906.61</c:v>
                </c:pt>
                <c:pt idx="111">
                  <c:v>829.76</c:v>
                </c:pt>
                <c:pt idx="112">
                  <c:v>983.7</c:v>
                </c:pt>
                <c:pt idx="113">
                  <c:v>946.04</c:v>
                </c:pt>
                <c:pt idx="114">
                  <c:v>825.76</c:v>
                </c:pt>
                <c:pt idx="115">
                  <c:v>892.14</c:v>
                </c:pt>
                <c:pt idx="116">
                  <c:v>917.72</c:v>
                </c:pt>
                <c:pt idx="117">
                  <c:v>817.04</c:v>
                </c:pt>
                <c:pt idx="118">
                  <c:v>840.73</c:v>
                </c:pt>
                <c:pt idx="119">
                  <c:v>816.64</c:v>
                </c:pt>
                <c:pt idx="120">
                  <c:v>821.18</c:v>
                </c:pt>
                <c:pt idx="121">
                  <c:v>826.15</c:v>
                </c:pt>
                <c:pt idx="122">
                  <c:v>860.8299999999997</c:v>
                </c:pt>
                <c:pt idx="123">
                  <c:v>894.18</c:v>
                </c:pt>
                <c:pt idx="124">
                  <c:v>894.72</c:v>
                </c:pt>
                <c:pt idx="125">
                  <c:v>845.31999999999971</c:v>
                </c:pt>
                <c:pt idx="126">
                  <c:v>733.80999999999972</c:v>
                </c:pt>
                <c:pt idx="127">
                  <c:v>894.98</c:v>
                </c:pt>
                <c:pt idx="128">
                  <c:v>832.5</c:v>
                </c:pt>
                <c:pt idx="129">
                  <c:v>797.42</c:v>
                </c:pt>
                <c:pt idx="130">
                  <c:v>768.13</c:v>
                </c:pt>
                <c:pt idx="131">
                  <c:v>879.66</c:v>
                </c:pt>
                <c:pt idx="132">
                  <c:v>854.29</c:v>
                </c:pt>
                <c:pt idx="133">
                  <c:v>687.43999999999971</c:v>
                </c:pt>
                <c:pt idx="134">
                  <c:v>793.05999999999972</c:v>
                </c:pt>
                <c:pt idx="135">
                  <c:v>818.81999999999971</c:v>
                </c:pt>
                <c:pt idx="136">
                  <c:v>710.68</c:v>
                </c:pt>
                <c:pt idx="137">
                  <c:v>801.98</c:v>
                </c:pt>
                <c:pt idx="138">
                  <c:v>864.2</c:v>
                </c:pt>
                <c:pt idx="139">
                  <c:v>857.68</c:v>
                </c:pt>
                <c:pt idx="140">
                  <c:v>816.25</c:v>
                </c:pt>
                <c:pt idx="141">
                  <c:v>799.83999999999969</c:v>
                </c:pt>
                <c:pt idx="142">
                  <c:v>789.89</c:v>
                </c:pt>
                <c:pt idx="143">
                  <c:v>752.17</c:v>
                </c:pt>
                <c:pt idx="144">
                  <c:v>691.6</c:v>
                </c:pt>
                <c:pt idx="145">
                  <c:v>712.01</c:v>
                </c:pt>
                <c:pt idx="146">
                  <c:v>771.72</c:v>
                </c:pt>
                <c:pt idx="147">
                  <c:v>778.99</c:v>
                </c:pt>
                <c:pt idx="148">
                  <c:v>756.9599999999997</c:v>
                </c:pt>
                <c:pt idx="149">
                  <c:v>773.83999999999969</c:v>
                </c:pt>
                <c:pt idx="150">
                  <c:v>745.5</c:v>
                </c:pt>
                <c:pt idx="151">
                  <c:v>792.85999999999967</c:v>
                </c:pt>
                <c:pt idx="152">
                  <c:v>801.19</c:v>
                </c:pt>
                <c:pt idx="153">
                  <c:v>734.62</c:v>
                </c:pt>
                <c:pt idx="154">
                  <c:v>718.9499999999997</c:v>
                </c:pt>
                <c:pt idx="155">
                  <c:v>792.85999999999967</c:v>
                </c:pt>
                <c:pt idx="156">
                  <c:v>747.48</c:v>
                </c:pt>
                <c:pt idx="157">
                  <c:v>759.9499999999997</c:v>
                </c:pt>
                <c:pt idx="158">
                  <c:v>712.21</c:v>
                </c:pt>
                <c:pt idx="159">
                  <c:v>791.66</c:v>
                </c:pt>
                <c:pt idx="160">
                  <c:v>732.03</c:v>
                </c:pt>
                <c:pt idx="161">
                  <c:v>687.8299999999997</c:v>
                </c:pt>
                <c:pt idx="162">
                  <c:v>759.55</c:v>
                </c:pt>
                <c:pt idx="163">
                  <c:v>674.76</c:v>
                </c:pt>
                <c:pt idx="164">
                  <c:v>680.55999999999972</c:v>
                </c:pt>
                <c:pt idx="165">
                  <c:v>755.41</c:v>
                </c:pt>
                <c:pt idx="166">
                  <c:v>718.85999999999967</c:v>
                </c:pt>
                <c:pt idx="167">
                  <c:v>719.33999999999969</c:v>
                </c:pt>
                <c:pt idx="168">
                  <c:v>720.25</c:v>
                </c:pt>
                <c:pt idx="169">
                  <c:v>705.87</c:v>
                </c:pt>
                <c:pt idx="170">
                  <c:v>674.78</c:v>
                </c:pt>
                <c:pt idx="171">
                  <c:v>647.61</c:v>
                </c:pt>
                <c:pt idx="172">
                  <c:v>598.85999999999967</c:v>
                </c:pt>
                <c:pt idx="173">
                  <c:v>701.9</c:v>
                </c:pt>
                <c:pt idx="174">
                  <c:v>656.92</c:v>
                </c:pt>
                <c:pt idx="175">
                  <c:v>723.25</c:v>
                </c:pt>
                <c:pt idx="176">
                  <c:v>663.26</c:v>
                </c:pt>
                <c:pt idx="177">
                  <c:v>729.8299999999997</c:v>
                </c:pt>
                <c:pt idx="178">
                  <c:v>668.80999999999972</c:v>
                </c:pt>
                <c:pt idx="179">
                  <c:v>696.12</c:v>
                </c:pt>
                <c:pt idx="180">
                  <c:v>664.4499999999997</c:v>
                </c:pt>
                <c:pt idx="181">
                  <c:v>662.21</c:v>
                </c:pt>
                <c:pt idx="182">
                  <c:v>700.31999999999971</c:v>
                </c:pt>
                <c:pt idx="183">
                  <c:v>648.65</c:v>
                </c:pt>
                <c:pt idx="184">
                  <c:v>575.87</c:v>
                </c:pt>
                <c:pt idx="185">
                  <c:v>730.03</c:v>
                </c:pt>
                <c:pt idx="186">
                  <c:v>628.98</c:v>
                </c:pt>
                <c:pt idx="187">
                  <c:v>700.51</c:v>
                </c:pt>
                <c:pt idx="188">
                  <c:v>719.14</c:v>
                </c:pt>
                <c:pt idx="189">
                  <c:v>637.29999999999995</c:v>
                </c:pt>
                <c:pt idx="190">
                  <c:v>548.72</c:v>
                </c:pt>
                <c:pt idx="191">
                  <c:v>591.13</c:v>
                </c:pt>
                <c:pt idx="192">
                  <c:v>523.79</c:v>
                </c:pt>
                <c:pt idx="193">
                  <c:v>676.33999999999969</c:v>
                </c:pt>
                <c:pt idx="194">
                  <c:v>594.79</c:v>
                </c:pt>
                <c:pt idx="195">
                  <c:v>716.57</c:v>
                </c:pt>
                <c:pt idx="196">
                  <c:v>646.02</c:v>
                </c:pt>
                <c:pt idx="197">
                  <c:v>649.83999999999969</c:v>
                </c:pt>
                <c:pt idx="198">
                  <c:v>674.55999999999972</c:v>
                </c:pt>
                <c:pt idx="199">
                  <c:v>588.01</c:v>
                </c:pt>
                <c:pt idx="200">
                  <c:v>543.77</c:v>
                </c:pt>
                <c:pt idx="201">
                  <c:v>651.04</c:v>
                </c:pt>
                <c:pt idx="202">
                  <c:v>640.47</c:v>
                </c:pt>
                <c:pt idx="203">
                  <c:v>630.5</c:v>
                </c:pt>
                <c:pt idx="204">
                  <c:v>621.65</c:v>
                </c:pt>
                <c:pt idx="205">
                  <c:v>588.41</c:v>
                </c:pt>
                <c:pt idx="206">
                  <c:v>616.1</c:v>
                </c:pt>
                <c:pt idx="207">
                  <c:v>661.80999999999972</c:v>
                </c:pt>
                <c:pt idx="208">
                  <c:v>576.07000000000005</c:v>
                </c:pt>
                <c:pt idx="209">
                  <c:v>539.21</c:v>
                </c:pt>
                <c:pt idx="210">
                  <c:v>535.75</c:v>
                </c:pt>
                <c:pt idx="211">
                  <c:v>591.53</c:v>
                </c:pt>
                <c:pt idx="212">
                  <c:v>631.29</c:v>
                </c:pt>
                <c:pt idx="213">
                  <c:v>557.24</c:v>
                </c:pt>
                <c:pt idx="214">
                  <c:v>640.47</c:v>
                </c:pt>
                <c:pt idx="215">
                  <c:v>577.0599999999996</c:v>
                </c:pt>
                <c:pt idx="216">
                  <c:v>599.38</c:v>
                </c:pt>
                <c:pt idx="217">
                  <c:v>577.0599999999996</c:v>
                </c:pt>
                <c:pt idx="218">
                  <c:v>599.78</c:v>
                </c:pt>
                <c:pt idx="219">
                  <c:v>566.76</c:v>
                </c:pt>
                <c:pt idx="220">
                  <c:v>636.28</c:v>
                </c:pt>
                <c:pt idx="221">
                  <c:v>516.02</c:v>
                </c:pt>
                <c:pt idx="222">
                  <c:v>644.85999999999967</c:v>
                </c:pt>
                <c:pt idx="223">
                  <c:v>549.31999999999971</c:v>
                </c:pt>
                <c:pt idx="224">
                  <c:v>515.42999999999961</c:v>
                </c:pt>
                <c:pt idx="225">
                  <c:v>527.38</c:v>
                </c:pt>
                <c:pt idx="226">
                  <c:v>571.91</c:v>
                </c:pt>
                <c:pt idx="227">
                  <c:v>561.28</c:v>
                </c:pt>
                <c:pt idx="228">
                  <c:v>540.79999999999995</c:v>
                </c:pt>
                <c:pt idx="229">
                  <c:v>578.64</c:v>
                </c:pt>
                <c:pt idx="230">
                  <c:v>575.87</c:v>
                </c:pt>
                <c:pt idx="231">
                  <c:v>631.89</c:v>
                </c:pt>
                <c:pt idx="232">
                  <c:v>627.99</c:v>
                </c:pt>
                <c:pt idx="233">
                  <c:v>465.94</c:v>
                </c:pt>
                <c:pt idx="234">
                  <c:v>531.09</c:v>
                </c:pt>
                <c:pt idx="235">
                  <c:v>520.79</c:v>
                </c:pt>
                <c:pt idx="236">
                  <c:v>511.66</c:v>
                </c:pt>
                <c:pt idx="237">
                  <c:v>550.51</c:v>
                </c:pt>
                <c:pt idx="238">
                  <c:v>608.77</c:v>
                </c:pt>
                <c:pt idx="239">
                  <c:v>561.67999999999995</c:v>
                </c:pt>
                <c:pt idx="240">
                  <c:v>597.47</c:v>
                </c:pt>
                <c:pt idx="241">
                  <c:v>526.98</c:v>
                </c:pt>
                <c:pt idx="242">
                  <c:v>559.81999999999971</c:v>
                </c:pt>
                <c:pt idx="243">
                  <c:v>566.66999999999996</c:v>
                </c:pt>
                <c:pt idx="244">
                  <c:v>565.76</c:v>
                </c:pt>
                <c:pt idx="245">
                  <c:v>442.21</c:v>
                </c:pt>
                <c:pt idx="246">
                  <c:v>574.67999999999995</c:v>
                </c:pt>
                <c:pt idx="247">
                  <c:v>618.87</c:v>
                </c:pt>
                <c:pt idx="248">
                  <c:v>543.73</c:v>
                </c:pt>
                <c:pt idx="249">
                  <c:v>515.03</c:v>
                </c:pt>
                <c:pt idx="250">
                  <c:v>529.57000000000005</c:v>
                </c:pt>
                <c:pt idx="251">
                  <c:v>533.07000000000005</c:v>
                </c:pt>
                <c:pt idx="252">
                  <c:v>493.07</c:v>
                </c:pt>
                <c:pt idx="253">
                  <c:v>503.94</c:v>
                </c:pt>
                <c:pt idx="254">
                  <c:v>483.1</c:v>
                </c:pt>
                <c:pt idx="255">
                  <c:v>522.16999999999996</c:v>
                </c:pt>
                <c:pt idx="256">
                  <c:v>507.5</c:v>
                </c:pt>
                <c:pt idx="257">
                  <c:v>464.35</c:v>
                </c:pt>
                <c:pt idx="258">
                  <c:v>537.42999999999961</c:v>
                </c:pt>
                <c:pt idx="259">
                  <c:v>487.48</c:v>
                </c:pt>
                <c:pt idx="260">
                  <c:v>634.53</c:v>
                </c:pt>
                <c:pt idx="261">
                  <c:v>471.33</c:v>
                </c:pt>
                <c:pt idx="262">
                  <c:v>531.09</c:v>
                </c:pt>
                <c:pt idx="263">
                  <c:v>509.42</c:v>
                </c:pt>
                <c:pt idx="264">
                  <c:v>552.88</c:v>
                </c:pt>
                <c:pt idx="265">
                  <c:v>519.4</c:v>
                </c:pt>
                <c:pt idx="266">
                  <c:v>528.51</c:v>
                </c:pt>
                <c:pt idx="267">
                  <c:v>557.64</c:v>
                </c:pt>
                <c:pt idx="268">
                  <c:v>537.54999999999961</c:v>
                </c:pt>
                <c:pt idx="269">
                  <c:v>481.54</c:v>
                </c:pt>
                <c:pt idx="270">
                  <c:v>468.34</c:v>
                </c:pt>
                <c:pt idx="271">
                  <c:v>513.83999999999969</c:v>
                </c:pt>
                <c:pt idx="272">
                  <c:v>470.53</c:v>
                </c:pt>
                <c:pt idx="273">
                  <c:v>566.35999999999967</c:v>
                </c:pt>
                <c:pt idx="274">
                  <c:v>543.92999999999961</c:v>
                </c:pt>
                <c:pt idx="275">
                  <c:v>520.19000000000005</c:v>
                </c:pt>
                <c:pt idx="276">
                  <c:v>495.02</c:v>
                </c:pt>
                <c:pt idx="277">
                  <c:v>548.91999999999996</c:v>
                </c:pt>
                <c:pt idx="278">
                  <c:v>539.01</c:v>
                </c:pt>
                <c:pt idx="279">
                  <c:v>534.76</c:v>
                </c:pt>
                <c:pt idx="280">
                  <c:v>465.29</c:v>
                </c:pt>
                <c:pt idx="281">
                  <c:v>481.5</c:v>
                </c:pt>
                <c:pt idx="282">
                  <c:v>459.35</c:v>
                </c:pt>
                <c:pt idx="283">
                  <c:v>496.66</c:v>
                </c:pt>
                <c:pt idx="284">
                  <c:v>450.04</c:v>
                </c:pt>
                <c:pt idx="285">
                  <c:v>519.4</c:v>
                </c:pt>
                <c:pt idx="286">
                  <c:v>475.8</c:v>
                </c:pt>
                <c:pt idx="287">
                  <c:v>528.11</c:v>
                </c:pt>
                <c:pt idx="288">
                  <c:v>451.18</c:v>
                </c:pt>
                <c:pt idx="289">
                  <c:v>486.89</c:v>
                </c:pt>
                <c:pt idx="290">
                  <c:v>457.76</c:v>
                </c:pt>
                <c:pt idx="291">
                  <c:v>486.89</c:v>
                </c:pt>
                <c:pt idx="292">
                  <c:v>502.64</c:v>
                </c:pt>
                <c:pt idx="293">
                  <c:v>482.53</c:v>
                </c:pt>
                <c:pt idx="294">
                  <c:v>484.91</c:v>
                </c:pt>
                <c:pt idx="295">
                  <c:v>481.3</c:v>
                </c:pt>
                <c:pt idx="296">
                  <c:v>472.23</c:v>
                </c:pt>
                <c:pt idx="297">
                  <c:v>439.61</c:v>
                </c:pt>
                <c:pt idx="298">
                  <c:v>482.53</c:v>
                </c:pt>
                <c:pt idx="299">
                  <c:v>491.27</c:v>
                </c:pt>
                <c:pt idx="300">
                  <c:v>476.99</c:v>
                </c:pt>
                <c:pt idx="301">
                  <c:v>520.59</c:v>
                </c:pt>
                <c:pt idx="302">
                  <c:v>501.56</c:v>
                </c:pt>
                <c:pt idx="303">
                  <c:v>492.47</c:v>
                </c:pt>
                <c:pt idx="304">
                  <c:v>475.8</c:v>
                </c:pt>
                <c:pt idx="305">
                  <c:v>498.78</c:v>
                </c:pt>
                <c:pt idx="306">
                  <c:v>420.66</c:v>
                </c:pt>
                <c:pt idx="307">
                  <c:v>454.59</c:v>
                </c:pt>
                <c:pt idx="308">
                  <c:v>447.59</c:v>
                </c:pt>
                <c:pt idx="309">
                  <c:v>398.91</c:v>
                </c:pt>
                <c:pt idx="310">
                  <c:v>479.11</c:v>
                </c:pt>
                <c:pt idx="311">
                  <c:v>492.84</c:v>
                </c:pt>
                <c:pt idx="312">
                  <c:v>494.86</c:v>
                </c:pt>
                <c:pt idx="313">
                  <c:v>486.89</c:v>
                </c:pt>
                <c:pt idx="314">
                  <c:v>464.7</c:v>
                </c:pt>
                <c:pt idx="315">
                  <c:v>458.56</c:v>
                </c:pt>
                <c:pt idx="316">
                  <c:v>423.88</c:v>
                </c:pt>
                <c:pt idx="317">
                  <c:v>465.94</c:v>
                </c:pt>
                <c:pt idx="318">
                  <c:v>439.73</c:v>
                </c:pt>
                <c:pt idx="319">
                  <c:v>440.41</c:v>
                </c:pt>
                <c:pt idx="320">
                  <c:v>466.88</c:v>
                </c:pt>
                <c:pt idx="321">
                  <c:v>423.86</c:v>
                </c:pt>
                <c:pt idx="322">
                  <c:v>438.34</c:v>
                </c:pt>
                <c:pt idx="323">
                  <c:v>449.39</c:v>
                </c:pt>
                <c:pt idx="324">
                  <c:v>467.67</c:v>
                </c:pt>
                <c:pt idx="325">
                  <c:v>412.78</c:v>
                </c:pt>
                <c:pt idx="326">
                  <c:v>447.39</c:v>
                </c:pt>
                <c:pt idx="327">
                  <c:v>486.3</c:v>
                </c:pt>
                <c:pt idx="328">
                  <c:v>452.58</c:v>
                </c:pt>
                <c:pt idx="329">
                  <c:v>503.74</c:v>
                </c:pt>
                <c:pt idx="330">
                  <c:v>458.36</c:v>
                </c:pt>
                <c:pt idx="331">
                  <c:v>487.09</c:v>
                </c:pt>
                <c:pt idx="332">
                  <c:v>445.8</c:v>
                </c:pt>
                <c:pt idx="333">
                  <c:v>364.42999999999972</c:v>
                </c:pt>
                <c:pt idx="334">
                  <c:v>441.91</c:v>
                </c:pt>
                <c:pt idx="335">
                  <c:v>449.98</c:v>
                </c:pt>
                <c:pt idx="336">
                  <c:v>447.26</c:v>
                </c:pt>
                <c:pt idx="337">
                  <c:v>450.98</c:v>
                </c:pt>
                <c:pt idx="338">
                  <c:v>460.92999999999972</c:v>
                </c:pt>
                <c:pt idx="339">
                  <c:v>431.24</c:v>
                </c:pt>
                <c:pt idx="340">
                  <c:v>487.29</c:v>
                </c:pt>
                <c:pt idx="341">
                  <c:v>486.29</c:v>
                </c:pt>
                <c:pt idx="342">
                  <c:v>434.78</c:v>
                </c:pt>
                <c:pt idx="343">
                  <c:v>366.41</c:v>
                </c:pt>
                <c:pt idx="344">
                  <c:v>468.92999999999972</c:v>
                </c:pt>
                <c:pt idx="345">
                  <c:v>412.78</c:v>
                </c:pt>
                <c:pt idx="346">
                  <c:v>422.46</c:v>
                </c:pt>
                <c:pt idx="347">
                  <c:v>475</c:v>
                </c:pt>
                <c:pt idx="348">
                  <c:v>443</c:v>
                </c:pt>
                <c:pt idx="349">
                  <c:v>472.63</c:v>
                </c:pt>
                <c:pt idx="350">
                  <c:v>428.24</c:v>
                </c:pt>
                <c:pt idx="351">
                  <c:v>423.28</c:v>
                </c:pt>
                <c:pt idx="352">
                  <c:v>394.15</c:v>
                </c:pt>
                <c:pt idx="353">
                  <c:v>425.05</c:v>
                </c:pt>
                <c:pt idx="354">
                  <c:v>456.18</c:v>
                </c:pt>
                <c:pt idx="355">
                  <c:v>445</c:v>
                </c:pt>
                <c:pt idx="356">
                  <c:v>454.39</c:v>
                </c:pt>
                <c:pt idx="357">
                  <c:v>460.16</c:v>
                </c:pt>
                <c:pt idx="358">
                  <c:v>427.84</c:v>
                </c:pt>
                <c:pt idx="359">
                  <c:v>403.51</c:v>
                </c:pt>
                <c:pt idx="360">
                  <c:v>402.28</c:v>
                </c:pt>
                <c:pt idx="361">
                  <c:v>422.69</c:v>
                </c:pt>
                <c:pt idx="362">
                  <c:v>447.79</c:v>
                </c:pt>
                <c:pt idx="363">
                  <c:v>468.66</c:v>
                </c:pt>
                <c:pt idx="364">
                  <c:v>449.39</c:v>
                </c:pt>
                <c:pt idx="365">
                  <c:v>412.78</c:v>
                </c:pt>
                <c:pt idx="366">
                  <c:v>447.59</c:v>
                </c:pt>
                <c:pt idx="367">
                  <c:v>427.84</c:v>
                </c:pt>
                <c:pt idx="368">
                  <c:v>440.41</c:v>
                </c:pt>
                <c:pt idx="369">
                  <c:v>371.96</c:v>
                </c:pt>
                <c:pt idx="370">
                  <c:v>403.86</c:v>
                </c:pt>
                <c:pt idx="371">
                  <c:v>420.26</c:v>
                </c:pt>
                <c:pt idx="372">
                  <c:v>450.83</c:v>
                </c:pt>
                <c:pt idx="373">
                  <c:v>388.75</c:v>
                </c:pt>
                <c:pt idx="374">
                  <c:v>403.07</c:v>
                </c:pt>
                <c:pt idx="375">
                  <c:v>443.4</c:v>
                </c:pt>
                <c:pt idx="376">
                  <c:v>442.31</c:v>
                </c:pt>
                <c:pt idx="377">
                  <c:v>396.53</c:v>
                </c:pt>
                <c:pt idx="378">
                  <c:v>377.7</c:v>
                </c:pt>
                <c:pt idx="379">
                  <c:v>407.5</c:v>
                </c:pt>
                <c:pt idx="380">
                  <c:v>415.75</c:v>
                </c:pt>
                <c:pt idx="381">
                  <c:v>429.04</c:v>
                </c:pt>
                <c:pt idx="382">
                  <c:v>432.4</c:v>
                </c:pt>
                <c:pt idx="383">
                  <c:v>318.25</c:v>
                </c:pt>
                <c:pt idx="384">
                  <c:v>418.27</c:v>
                </c:pt>
                <c:pt idx="385">
                  <c:v>439.14</c:v>
                </c:pt>
                <c:pt idx="386">
                  <c:v>382.57</c:v>
                </c:pt>
                <c:pt idx="387">
                  <c:v>363.04</c:v>
                </c:pt>
                <c:pt idx="388">
                  <c:v>405.5</c:v>
                </c:pt>
                <c:pt idx="389">
                  <c:v>406.44</c:v>
                </c:pt>
                <c:pt idx="390">
                  <c:v>435.82</c:v>
                </c:pt>
                <c:pt idx="391">
                  <c:v>448.45</c:v>
                </c:pt>
                <c:pt idx="392">
                  <c:v>417.27</c:v>
                </c:pt>
                <c:pt idx="393">
                  <c:v>410.8</c:v>
                </c:pt>
                <c:pt idx="394">
                  <c:v>388.6</c:v>
                </c:pt>
                <c:pt idx="395">
                  <c:v>326.92</c:v>
                </c:pt>
                <c:pt idx="396">
                  <c:v>400.49</c:v>
                </c:pt>
                <c:pt idx="397">
                  <c:v>405.11</c:v>
                </c:pt>
                <c:pt idx="398">
                  <c:v>403.86</c:v>
                </c:pt>
                <c:pt idx="399">
                  <c:v>386.95</c:v>
                </c:pt>
                <c:pt idx="400">
                  <c:v>426.06</c:v>
                </c:pt>
                <c:pt idx="401">
                  <c:v>398.52</c:v>
                </c:pt>
                <c:pt idx="402">
                  <c:v>404.85</c:v>
                </c:pt>
                <c:pt idx="403">
                  <c:v>438.22</c:v>
                </c:pt>
                <c:pt idx="404">
                  <c:v>419.12</c:v>
                </c:pt>
                <c:pt idx="405">
                  <c:v>360.46</c:v>
                </c:pt>
                <c:pt idx="406">
                  <c:v>403.31</c:v>
                </c:pt>
                <c:pt idx="407">
                  <c:v>402.28</c:v>
                </c:pt>
                <c:pt idx="408">
                  <c:v>417.07</c:v>
                </c:pt>
                <c:pt idx="409">
                  <c:v>414.96</c:v>
                </c:pt>
                <c:pt idx="410">
                  <c:v>389.15</c:v>
                </c:pt>
                <c:pt idx="411">
                  <c:v>400.3</c:v>
                </c:pt>
                <c:pt idx="412">
                  <c:v>420.66</c:v>
                </c:pt>
                <c:pt idx="413">
                  <c:v>368.79</c:v>
                </c:pt>
                <c:pt idx="414">
                  <c:v>385.42999999999972</c:v>
                </c:pt>
                <c:pt idx="415">
                  <c:v>427.45</c:v>
                </c:pt>
                <c:pt idx="416">
                  <c:v>425.46</c:v>
                </c:pt>
                <c:pt idx="417">
                  <c:v>429.04</c:v>
                </c:pt>
                <c:pt idx="418">
                  <c:v>408.22</c:v>
                </c:pt>
                <c:pt idx="419">
                  <c:v>404.11</c:v>
                </c:pt>
                <c:pt idx="420">
                  <c:v>356.9</c:v>
                </c:pt>
                <c:pt idx="421">
                  <c:v>398.72</c:v>
                </c:pt>
                <c:pt idx="422">
                  <c:v>391.38</c:v>
                </c:pt>
                <c:pt idx="423">
                  <c:v>377.7</c:v>
                </c:pt>
                <c:pt idx="424">
                  <c:v>396.13</c:v>
                </c:pt>
                <c:pt idx="425">
                  <c:v>383.06</c:v>
                </c:pt>
                <c:pt idx="426">
                  <c:v>373.39</c:v>
                </c:pt>
                <c:pt idx="427">
                  <c:v>402.48</c:v>
                </c:pt>
                <c:pt idx="428">
                  <c:v>405.5</c:v>
                </c:pt>
                <c:pt idx="429">
                  <c:v>380.68</c:v>
                </c:pt>
                <c:pt idx="430">
                  <c:v>401.52</c:v>
                </c:pt>
                <c:pt idx="431">
                  <c:v>386.23</c:v>
                </c:pt>
                <c:pt idx="432">
                  <c:v>354.52</c:v>
                </c:pt>
                <c:pt idx="433">
                  <c:v>381.97</c:v>
                </c:pt>
                <c:pt idx="434">
                  <c:v>411.99</c:v>
                </c:pt>
                <c:pt idx="435">
                  <c:v>326.92</c:v>
                </c:pt>
                <c:pt idx="436">
                  <c:v>414.96</c:v>
                </c:pt>
                <c:pt idx="437">
                  <c:v>389.15</c:v>
                </c:pt>
                <c:pt idx="438">
                  <c:v>408.82</c:v>
                </c:pt>
                <c:pt idx="439">
                  <c:v>397.12</c:v>
                </c:pt>
                <c:pt idx="440">
                  <c:v>373.19</c:v>
                </c:pt>
                <c:pt idx="441">
                  <c:v>371.76</c:v>
                </c:pt>
                <c:pt idx="442">
                  <c:v>357.63</c:v>
                </c:pt>
                <c:pt idx="443">
                  <c:v>408.62</c:v>
                </c:pt>
                <c:pt idx="444">
                  <c:v>401.12</c:v>
                </c:pt>
                <c:pt idx="445">
                  <c:v>418.92</c:v>
                </c:pt>
                <c:pt idx="446">
                  <c:v>376.78</c:v>
                </c:pt>
                <c:pt idx="447">
                  <c:v>323.41000000000003</c:v>
                </c:pt>
                <c:pt idx="448">
                  <c:v>386.23</c:v>
                </c:pt>
                <c:pt idx="449">
                  <c:v>405.11</c:v>
                </c:pt>
                <c:pt idx="450">
                  <c:v>348.97</c:v>
                </c:pt>
                <c:pt idx="451">
                  <c:v>333.5</c:v>
                </c:pt>
                <c:pt idx="452">
                  <c:v>389.2</c:v>
                </c:pt>
                <c:pt idx="453">
                  <c:v>405.7</c:v>
                </c:pt>
                <c:pt idx="454">
                  <c:v>394.75</c:v>
                </c:pt>
                <c:pt idx="455">
                  <c:v>385.56</c:v>
                </c:pt>
                <c:pt idx="456">
                  <c:v>394.75</c:v>
                </c:pt>
                <c:pt idx="457">
                  <c:v>366.81</c:v>
                </c:pt>
                <c:pt idx="458">
                  <c:v>347.58</c:v>
                </c:pt>
                <c:pt idx="459">
                  <c:v>296.60000000000002</c:v>
                </c:pt>
                <c:pt idx="460">
                  <c:v>349.76</c:v>
                </c:pt>
                <c:pt idx="461">
                  <c:v>377.31</c:v>
                </c:pt>
                <c:pt idx="462">
                  <c:v>305.97000000000003</c:v>
                </c:pt>
                <c:pt idx="463">
                  <c:v>388.6</c:v>
                </c:pt>
                <c:pt idx="464">
                  <c:v>377.78</c:v>
                </c:pt>
                <c:pt idx="465">
                  <c:v>378.7</c:v>
                </c:pt>
                <c:pt idx="466">
                  <c:v>401.72</c:v>
                </c:pt>
                <c:pt idx="467">
                  <c:v>337.48</c:v>
                </c:pt>
                <c:pt idx="468">
                  <c:v>346.26</c:v>
                </c:pt>
                <c:pt idx="469">
                  <c:v>367.4</c:v>
                </c:pt>
                <c:pt idx="470">
                  <c:v>363.42</c:v>
                </c:pt>
                <c:pt idx="471">
                  <c:v>316.47000000000003</c:v>
                </c:pt>
                <c:pt idx="472">
                  <c:v>373.34</c:v>
                </c:pt>
                <c:pt idx="473">
                  <c:v>391.94</c:v>
                </c:pt>
                <c:pt idx="474">
                  <c:v>391.77</c:v>
                </c:pt>
                <c:pt idx="475">
                  <c:v>366.21</c:v>
                </c:pt>
                <c:pt idx="476">
                  <c:v>339.26</c:v>
                </c:pt>
                <c:pt idx="477">
                  <c:v>369.8</c:v>
                </c:pt>
                <c:pt idx="478">
                  <c:v>330.34</c:v>
                </c:pt>
                <c:pt idx="479">
                  <c:v>397.13</c:v>
                </c:pt>
                <c:pt idx="480">
                  <c:v>364.42999999999972</c:v>
                </c:pt>
                <c:pt idx="481">
                  <c:v>385.96</c:v>
                </c:pt>
                <c:pt idx="482">
                  <c:v>366.21</c:v>
                </c:pt>
                <c:pt idx="483">
                  <c:v>380.48</c:v>
                </c:pt>
                <c:pt idx="484">
                  <c:v>355.44</c:v>
                </c:pt>
                <c:pt idx="485">
                  <c:v>339.06</c:v>
                </c:pt>
                <c:pt idx="486">
                  <c:v>373.79</c:v>
                </c:pt>
                <c:pt idx="487">
                  <c:v>288.73</c:v>
                </c:pt>
                <c:pt idx="488">
                  <c:v>376.58</c:v>
                </c:pt>
                <c:pt idx="489">
                  <c:v>333.71</c:v>
                </c:pt>
                <c:pt idx="490">
                  <c:v>361.42</c:v>
                </c:pt>
                <c:pt idx="491">
                  <c:v>375.13</c:v>
                </c:pt>
                <c:pt idx="492">
                  <c:v>389.59</c:v>
                </c:pt>
                <c:pt idx="493">
                  <c:v>385.16</c:v>
                </c:pt>
                <c:pt idx="494">
                  <c:v>320.42999999999972</c:v>
                </c:pt>
                <c:pt idx="495">
                  <c:v>329.71</c:v>
                </c:pt>
                <c:pt idx="496">
                  <c:v>333.12</c:v>
                </c:pt>
                <c:pt idx="497">
                  <c:v>348.26</c:v>
                </c:pt>
                <c:pt idx="498">
                  <c:v>369.38</c:v>
                </c:pt>
                <c:pt idx="499">
                  <c:v>359.03</c:v>
                </c:pt>
                <c:pt idx="500">
                  <c:v>352.74</c:v>
                </c:pt>
                <c:pt idx="501">
                  <c:v>331.31</c:v>
                </c:pt>
                <c:pt idx="502">
                  <c:v>330.54</c:v>
                </c:pt>
                <c:pt idx="503">
                  <c:v>355.91</c:v>
                </c:pt>
                <c:pt idx="504">
                  <c:v>323.52999999999992</c:v>
                </c:pt>
                <c:pt idx="505">
                  <c:v>353.73</c:v>
                </c:pt>
                <c:pt idx="506">
                  <c:v>377.58</c:v>
                </c:pt>
                <c:pt idx="507">
                  <c:v>359.28</c:v>
                </c:pt>
                <c:pt idx="508">
                  <c:v>311.95999999999992</c:v>
                </c:pt>
                <c:pt idx="509">
                  <c:v>380.68</c:v>
                </c:pt>
                <c:pt idx="510">
                  <c:v>381.57</c:v>
                </c:pt>
                <c:pt idx="511">
                  <c:v>357.89</c:v>
                </c:pt>
                <c:pt idx="512">
                  <c:v>339.08</c:v>
                </c:pt>
                <c:pt idx="513">
                  <c:v>319.25</c:v>
                </c:pt>
                <c:pt idx="514">
                  <c:v>363.62</c:v>
                </c:pt>
                <c:pt idx="515">
                  <c:v>383.65</c:v>
                </c:pt>
                <c:pt idx="516">
                  <c:v>343.82</c:v>
                </c:pt>
                <c:pt idx="517">
                  <c:v>360.42999999999972</c:v>
                </c:pt>
                <c:pt idx="518">
                  <c:v>353.13</c:v>
                </c:pt>
                <c:pt idx="519">
                  <c:v>355.24</c:v>
                </c:pt>
                <c:pt idx="520">
                  <c:v>324.79000000000002</c:v>
                </c:pt>
                <c:pt idx="521">
                  <c:v>298.39</c:v>
                </c:pt>
                <c:pt idx="522">
                  <c:v>315.88</c:v>
                </c:pt>
                <c:pt idx="523">
                  <c:v>359.42999999999972</c:v>
                </c:pt>
                <c:pt idx="524">
                  <c:v>366.01</c:v>
                </c:pt>
                <c:pt idx="525">
                  <c:v>358.42999999999972</c:v>
                </c:pt>
                <c:pt idx="526">
                  <c:v>350.36</c:v>
                </c:pt>
                <c:pt idx="527">
                  <c:v>313.75</c:v>
                </c:pt>
                <c:pt idx="528">
                  <c:v>368.99</c:v>
                </c:pt>
                <c:pt idx="529">
                  <c:v>337.29</c:v>
                </c:pt>
                <c:pt idx="530">
                  <c:v>341.04</c:v>
                </c:pt>
                <c:pt idx="531">
                  <c:v>288.82</c:v>
                </c:pt>
                <c:pt idx="532">
                  <c:v>317.07</c:v>
                </c:pt>
                <c:pt idx="533">
                  <c:v>338.67</c:v>
                </c:pt>
                <c:pt idx="534">
                  <c:v>364.42</c:v>
                </c:pt>
                <c:pt idx="535">
                  <c:v>349.17</c:v>
                </c:pt>
                <c:pt idx="536">
                  <c:v>374.59</c:v>
                </c:pt>
                <c:pt idx="537">
                  <c:v>346.2</c:v>
                </c:pt>
                <c:pt idx="538">
                  <c:v>356.84</c:v>
                </c:pt>
                <c:pt idx="539">
                  <c:v>346</c:v>
                </c:pt>
                <c:pt idx="540">
                  <c:v>313.75</c:v>
                </c:pt>
                <c:pt idx="541">
                  <c:v>355.51</c:v>
                </c:pt>
                <c:pt idx="542">
                  <c:v>341.28</c:v>
                </c:pt>
                <c:pt idx="543">
                  <c:v>352.14</c:v>
                </c:pt>
                <c:pt idx="544">
                  <c:v>375.52</c:v>
                </c:pt>
                <c:pt idx="545">
                  <c:v>362.02</c:v>
                </c:pt>
                <c:pt idx="546">
                  <c:v>329.15</c:v>
                </c:pt>
                <c:pt idx="547">
                  <c:v>285.23</c:v>
                </c:pt>
                <c:pt idx="548">
                  <c:v>269.7</c:v>
                </c:pt>
                <c:pt idx="549">
                  <c:v>322.92999999999972</c:v>
                </c:pt>
                <c:pt idx="550">
                  <c:v>348.77</c:v>
                </c:pt>
                <c:pt idx="551">
                  <c:v>358.42999999999972</c:v>
                </c:pt>
                <c:pt idx="552">
                  <c:v>341.84</c:v>
                </c:pt>
                <c:pt idx="553">
                  <c:v>341.08</c:v>
                </c:pt>
                <c:pt idx="554">
                  <c:v>367.6</c:v>
                </c:pt>
                <c:pt idx="555">
                  <c:v>354.44</c:v>
                </c:pt>
                <c:pt idx="556">
                  <c:v>309.73</c:v>
                </c:pt>
                <c:pt idx="557">
                  <c:v>319.05</c:v>
                </c:pt>
                <c:pt idx="558">
                  <c:v>356.64</c:v>
                </c:pt>
                <c:pt idx="559">
                  <c:v>280.60000000000002</c:v>
                </c:pt>
                <c:pt idx="560">
                  <c:v>355.04</c:v>
                </c:pt>
                <c:pt idx="561">
                  <c:v>372.55</c:v>
                </c:pt>
                <c:pt idx="562">
                  <c:v>318.74</c:v>
                </c:pt>
                <c:pt idx="563">
                  <c:v>340.05</c:v>
                </c:pt>
                <c:pt idx="564">
                  <c:v>350.05</c:v>
                </c:pt>
                <c:pt idx="565">
                  <c:v>331.33</c:v>
                </c:pt>
                <c:pt idx="566">
                  <c:v>354.64</c:v>
                </c:pt>
                <c:pt idx="567">
                  <c:v>324.2</c:v>
                </c:pt>
                <c:pt idx="568">
                  <c:v>324.32</c:v>
                </c:pt>
                <c:pt idx="569">
                  <c:v>370.97</c:v>
                </c:pt>
                <c:pt idx="570">
                  <c:v>327.17</c:v>
                </c:pt>
                <c:pt idx="571">
                  <c:v>304.38</c:v>
                </c:pt>
                <c:pt idx="572">
                  <c:v>332.72</c:v>
                </c:pt>
                <c:pt idx="573">
                  <c:v>324.32</c:v>
                </c:pt>
                <c:pt idx="574">
                  <c:v>284.76</c:v>
                </c:pt>
                <c:pt idx="575">
                  <c:v>301.39</c:v>
                </c:pt>
                <c:pt idx="576">
                  <c:v>334.9</c:v>
                </c:pt>
                <c:pt idx="577">
                  <c:v>325.92</c:v>
                </c:pt>
                <c:pt idx="578">
                  <c:v>329.95</c:v>
                </c:pt>
                <c:pt idx="579">
                  <c:v>337.49</c:v>
                </c:pt>
                <c:pt idx="580">
                  <c:v>351.94</c:v>
                </c:pt>
                <c:pt idx="581">
                  <c:v>316.07</c:v>
                </c:pt>
                <c:pt idx="582">
                  <c:v>353.64</c:v>
                </c:pt>
                <c:pt idx="583">
                  <c:v>284.95999999999992</c:v>
                </c:pt>
                <c:pt idx="584">
                  <c:v>297.8</c:v>
                </c:pt>
                <c:pt idx="585">
                  <c:v>319.05</c:v>
                </c:pt>
                <c:pt idx="586">
                  <c:v>333.5</c:v>
                </c:pt>
                <c:pt idx="587">
                  <c:v>300.62</c:v>
                </c:pt>
                <c:pt idx="588">
                  <c:v>321.13</c:v>
                </c:pt>
                <c:pt idx="589">
                  <c:v>315.27999999999992</c:v>
                </c:pt>
                <c:pt idx="590">
                  <c:v>342.67</c:v>
                </c:pt>
                <c:pt idx="591">
                  <c:v>366.61</c:v>
                </c:pt>
                <c:pt idx="592">
                  <c:v>287.33999999999992</c:v>
                </c:pt>
                <c:pt idx="593">
                  <c:v>307.77</c:v>
                </c:pt>
                <c:pt idx="594">
                  <c:v>356.3</c:v>
                </c:pt>
                <c:pt idx="595">
                  <c:v>307.57</c:v>
                </c:pt>
                <c:pt idx="596">
                  <c:v>302.39999999999992</c:v>
                </c:pt>
                <c:pt idx="597">
                  <c:v>360.42999999999972</c:v>
                </c:pt>
                <c:pt idx="598">
                  <c:v>324.39999999999992</c:v>
                </c:pt>
                <c:pt idx="599">
                  <c:v>343.22</c:v>
                </c:pt>
                <c:pt idx="600">
                  <c:v>331.5</c:v>
                </c:pt>
                <c:pt idx="601">
                  <c:v>307.75</c:v>
                </c:pt>
                <c:pt idx="602">
                  <c:v>306.77</c:v>
                </c:pt>
                <c:pt idx="603">
                  <c:v>311.32</c:v>
                </c:pt>
                <c:pt idx="604">
                  <c:v>298.19</c:v>
                </c:pt>
                <c:pt idx="605">
                  <c:v>348.97</c:v>
                </c:pt>
                <c:pt idx="606">
                  <c:v>345.27</c:v>
                </c:pt>
                <c:pt idx="607">
                  <c:v>247.51</c:v>
                </c:pt>
                <c:pt idx="608">
                  <c:v>256.51</c:v>
                </c:pt>
                <c:pt idx="609">
                  <c:v>300.42</c:v>
                </c:pt>
                <c:pt idx="610">
                  <c:v>316.27</c:v>
                </c:pt>
                <c:pt idx="611">
                  <c:v>293.01</c:v>
                </c:pt>
                <c:pt idx="612">
                  <c:v>342.23</c:v>
                </c:pt>
                <c:pt idx="613">
                  <c:v>349.06</c:v>
                </c:pt>
                <c:pt idx="614">
                  <c:v>333.32</c:v>
                </c:pt>
                <c:pt idx="615">
                  <c:v>314.55</c:v>
                </c:pt>
                <c:pt idx="616">
                  <c:v>322.81</c:v>
                </c:pt>
                <c:pt idx="617">
                  <c:v>330.91</c:v>
                </c:pt>
                <c:pt idx="618">
                  <c:v>314.49</c:v>
                </c:pt>
                <c:pt idx="619">
                  <c:v>289.92</c:v>
                </c:pt>
                <c:pt idx="620">
                  <c:v>302.98</c:v>
                </c:pt>
                <c:pt idx="621">
                  <c:v>276.24</c:v>
                </c:pt>
                <c:pt idx="622">
                  <c:v>217.01</c:v>
                </c:pt>
                <c:pt idx="623">
                  <c:v>0.2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</c:numCache>
            </c:numRef>
          </c:val>
          <c:smooth val="0"/>
        </c:ser>
        <c:ser>
          <c:idx val="3"/>
          <c:order val="2"/>
          <c:tx>
            <c:v>Write IOPS Source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Sheet2!$A:$A</c:f>
              <c:numCache>
                <c:formatCode>General</c:formatCode>
                <c:ptCount val="10485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  <c:pt idx="412">
                  <c:v>2060</c:v>
                </c:pt>
                <c:pt idx="413">
                  <c:v>2065</c:v>
                </c:pt>
                <c:pt idx="414">
                  <c:v>2070</c:v>
                </c:pt>
                <c:pt idx="415">
                  <c:v>2075</c:v>
                </c:pt>
                <c:pt idx="416">
                  <c:v>2080</c:v>
                </c:pt>
                <c:pt idx="417">
                  <c:v>2085</c:v>
                </c:pt>
                <c:pt idx="418">
                  <c:v>2090</c:v>
                </c:pt>
                <c:pt idx="419">
                  <c:v>2095</c:v>
                </c:pt>
                <c:pt idx="420">
                  <c:v>2100</c:v>
                </c:pt>
                <c:pt idx="421">
                  <c:v>2105</c:v>
                </c:pt>
                <c:pt idx="422">
                  <c:v>2110</c:v>
                </c:pt>
                <c:pt idx="423">
                  <c:v>2115</c:v>
                </c:pt>
                <c:pt idx="424">
                  <c:v>2120</c:v>
                </c:pt>
                <c:pt idx="425">
                  <c:v>2125</c:v>
                </c:pt>
                <c:pt idx="426">
                  <c:v>2130</c:v>
                </c:pt>
                <c:pt idx="427">
                  <c:v>2135</c:v>
                </c:pt>
                <c:pt idx="428">
                  <c:v>2140</c:v>
                </c:pt>
                <c:pt idx="429">
                  <c:v>2145</c:v>
                </c:pt>
                <c:pt idx="430">
                  <c:v>2150</c:v>
                </c:pt>
                <c:pt idx="431">
                  <c:v>2155</c:v>
                </c:pt>
                <c:pt idx="432">
                  <c:v>2160</c:v>
                </c:pt>
                <c:pt idx="433">
                  <c:v>2165</c:v>
                </c:pt>
                <c:pt idx="434">
                  <c:v>2170</c:v>
                </c:pt>
                <c:pt idx="435">
                  <c:v>2175</c:v>
                </c:pt>
                <c:pt idx="436">
                  <c:v>2180</c:v>
                </c:pt>
                <c:pt idx="437">
                  <c:v>2185</c:v>
                </c:pt>
                <c:pt idx="438">
                  <c:v>2190</c:v>
                </c:pt>
                <c:pt idx="439">
                  <c:v>2195</c:v>
                </c:pt>
                <c:pt idx="440">
                  <c:v>2200</c:v>
                </c:pt>
                <c:pt idx="441">
                  <c:v>2205</c:v>
                </c:pt>
                <c:pt idx="442">
                  <c:v>2210</c:v>
                </c:pt>
                <c:pt idx="443">
                  <c:v>2215</c:v>
                </c:pt>
                <c:pt idx="444">
                  <c:v>2220</c:v>
                </c:pt>
                <c:pt idx="445">
                  <c:v>2225</c:v>
                </c:pt>
                <c:pt idx="446">
                  <c:v>2230</c:v>
                </c:pt>
                <c:pt idx="447">
                  <c:v>2235</c:v>
                </c:pt>
                <c:pt idx="448">
                  <c:v>2240</c:v>
                </c:pt>
                <c:pt idx="449">
                  <c:v>2245</c:v>
                </c:pt>
                <c:pt idx="450">
                  <c:v>2250</c:v>
                </c:pt>
                <c:pt idx="451">
                  <c:v>2255</c:v>
                </c:pt>
                <c:pt idx="452">
                  <c:v>2260</c:v>
                </c:pt>
                <c:pt idx="453">
                  <c:v>2265</c:v>
                </c:pt>
                <c:pt idx="454">
                  <c:v>2270</c:v>
                </c:pt>
                <c:pt idx="455">
                  <c:v>2275</c:v>
                </c:pt>
                <c:pt idx="456">
                  <c:v>2280</c:v>
                </c:pt>
                <c:pt idx="457">
                  <c:v>2285</c:v>
                </c:pt>
                <c:pt idx="458">
                  <c:v>2290</c:v>
                </c:pt>
                <c:pt idx="459">
                  <c:v>2295</c:v>
                </c:pt>
                <c:pt idx="460">
                  <c:v>2300</c:v>
                </c:pt>
                <c:pt idx="461">
                  <c:v>2305</c:v>
                </c:pt>
                <c:pt idx="462">
                  <c:v>2310</c:v>
                </c:pt>
                <c:pt idx="463">
                  <c:v>2315</c:v>
                </c:pt>
                <c:pt idx="464">
                  <c:v>2320</c:v>
                </c:pt>
                <c:pt idx="465">
                  <c:v>2325</c:v>
                </c:pt>
                <c:pt idx="466">
                  <c:v>2330</c:v>
                </c:pt>
                <c:pt idx="467">
                  <c:v>2335</c:v>
                </c:pt>
                <c:pt idx="468">
                  <c:v>2340</c:v>
                </c:pt>
                <c:pt idx="469">
                  <c:v>2345</c:v>
                </c:pt>
                <c:pt idx="470">
                  <c:v>2350</c:v>
                </c:pt>
                <c:pt idx="471">
                  <c:v>2355</c:v>
                </c:pt>
                <c:pt idx="472">
                  <c:v>2360</c:v>
                </c:pt>
                <c:pt idx="473">
                  <c:v>2365</c:v>
                </c:pt>
                <c:pt idx="474">
                  <c:v>2370</c:v>
                </c:pt>
                <c:pt idx="475">
                  <c:v>2375</c:v>
                </c:pt>
                <c:pt idx="476">
                  <c:v>2380</c:v>
                </c:pt>
                <c:pt idx="477">
                  <c:v>2385</c:v>
                </c:pt>
                <c:pt idx="478">
                  <c:v>2390</c:v>
                </c:pt>
                <c:pt idx="479">
                  <c:v>2395</c:v>
                </c:pt>
                <c:pt idx="480">
                  <c:v>2400</c:v>
                </c:pt>
                <c:pt idx="481">
                  <c:v>2405</c:v>
                </c:pt>
                <c:pt idx="482">
                  <c:v>2410</c:v>
                </c:pt>
                <c:pt idx="483">
                  <c:v>2415</c:v>
                </c:pt>
                <c:pt idx="484">
                  <c:v>2420</c:v>
                </c:pt>
                <c:pt idx="485">
                  <c:v>2425</c:v>
                </c:pt>
                <c:pt idx="486">
                  <c:v>2430</c:v>
                </c:pt>
                <c:pt idx="487">
                  <c:v>2435</c:v>
                </c:pt>
                <c:pt idx="488">
                  <c:v>2440</c:v>
                </c:pt>
                <c:pt idx="489">
                  <c:v>2445</c:v>
                </c:pt>
                <c:pt idx="490">
                  <c:v>2450</c:v>
                </c:pt>
                <c:pt idx="491">
                  <c:v>2455</c:v>
                </c:pt>
                <c:pt idx="492">
                  <c:v>2460</c:v>
                </c:pt>
                <c:pt idx="493">
                  <c:v>2465</c:v>
                </c:pt>
                <c:pt idx="494">
                  <c:v>2470</c:v>
                </c:pt>
                <c:pt idx="495">
                  <c:v>2475</c:v>
                </c:pt>
                <c:pt idx="496">
                  <c:v>2480</c:v>
                </c:pt>
                <c:pt idx="497">
                  <c:v>2485</c:v>
                </c:pt>
                <c:pt idx="498">
                  <c:v>2490</c:v>
                </c:pt>
                <c:pt idx="499">
                  <c:v>2495</c:v>
                </c:pt>
                <c:pt idx="500">
                  <c:v>2500</c:v>
                </c:pt>
                <c:pt idx="501">
                  <c:v>2505</c:v>
                </c:pt>
                <c:pt idx="502">
                  <c:v>2510</c:v>
                </c:pt>
                <c:pt idx="503">
                  <c:v>2515</c:v>
                </c:pt>
                <c:pt idx="504">
                  <c:v>2520</c:v>
                </c:pt>
                <c:pt idx="505">
                  <c:v>2525</c:v>
                </c:pt>
                <c:pt idx="506">
                  <c:v>2530</c:v>
                </c:pt>
                <c:pt idx="507">
                  <c:v>2535</c:v>
                </c:pt>
                <c:pt idx="508">
                  <c:v>2540</c:v>
                </c:pt>
                <c:pt idx="509">
                  <c:v>2545</c:v>
                </c:pt>
                <c:pt idx="510">
                  <c:v>2550</c:v>
                </c:pt>
                <c:pt idx="511">
                  <c:v>2555</c:v>
                </c:pt>
                <c:pt idx="512">
                  <c:v>2560</c:v>
                </c:pt>
                <c:pt idx="513">
                  <c:v>2565</c:v>
                </c:pt>
                <c:pt idx="514">
                  <c:v>2570</c:v>
                </c:pt>
                <c:pt idx="515">
                  <c:v>2575</c:v>
                </c:pt>
                <c:pt idx="516">
                  <c:v>2580</c:v>
                </c:pt>
                <c:pt idx="517">
                  <c:v>2585</c:v>
                </c:pt>
                <c:pt idx="518">
                  <c:v>2590</c:v>
                </c:pt>
                <c:pt idx="519">
                  <c:v>2595</c:v>
                </c:pt>
                <c:pt idx="520">
                  <c:v>2600</c:v>
                </c:pt>
                <c:pt idx="521">
                  <c:v>2605</c:v>
                </c:pt>
                <c:pt idx="522">
                  <c:v>2610</c:v>
                </c:pt>
                <c:pt idx="523">
                  <c:v>2615</c:v>
                </c:pt>
                <c:pt idx="524">
                  <c:v>2620</c:v>
                </c:pt>
                <c:pt idx="525">
                  <c:v>2625</c:v>
                </c:pt>
                <c:pt idx="526">
                  <c:v>2630</c:v>
                </c:pt>
                <c:pt idx="527">
                  <c:v>2635</c:v>
                </c:pt>
                <c:pt idx="528">
                  <c:v>2640</c:v>
                </c:pt>
                <c:pt idx="529">
                  <c:v>2645</c:v>
                </c:pt>
                <c:pt idx="530">
                  <c:v>2650</c:v>
                </c:pt>
                <c:pt idx="531">
                  <c:v>2655</c:v>
                </c:pt>
                <c:pt idx="532">
                  <c:v>2660</c:v>
                </c:pt>
                <c:pt idx="533">
                  <c:v>2665</c:v>
                </c:pt>
                <c:pt idx="534">
                  <c:v>2670</c:v>
                </c:pt>
                <c:pt idx="535">
                  <c:v>2675</c:v>
                </c:pt>
                <c:pt idx="536">
                  <c:v>2680</c:v>
                </c:pt>
                <c:pt idx="537">
                  <c:v>2685</c:v>
                </c:pt>
                <c:pt idx="538">
                  <c:v>2690</c:v>
                </c:pt>
                <c:pt idx="539">
                  <c:v>2695</c:v>
                </c:pt>
                <c:pt idx="540">
                  <c:v>2700</c:v>
                </c:pt>
                <c:pt idx="541">
                  <c:v>2705</c:v>
                </c:pt>
                <c:pt idx="542">
                  <c:v>2710</c:v>
                </c:pt>
                <c:pt idx="543">
                  <c:v>2715</c:v>
                </c:pt>
                <c:pt idx="544">
                  <c:v>2720</c:v>
                </c:pt>
                <c:pt idx="545">
                  <c:v>2725</c:v>
                </c:pt>
                <c:pt idx="546">
                  <c:v>2730</c:v>
                </c:pt>
                <c:pt idx="547">
                  <c:v>2735</c:v>
                </c:pt>
                <c:pt idx="548">
                  <c:v>2740</c:v>
                </c:pt>
                <c:pt idx="549">
                  <c:v>2745</c:v>
                </c:pt>
                <c:pt idx="550">
                  <c:v>2750</c:v>
                </c:pt>
                <c:pt idx="551">
                  <c:v>2755</c:v>
                </c:pt>
                <c:pt idx="552">
                  <c:v>2760</c:v>
                </c:pt>
                <c:pt idx="553">
                  <c:v>2765</c:v>
                </c:pt>
                <c:pt idx="554">
                  <c:v>2770</c:v>
                </c:pt>
                <c:pt idx="555">
                  <c:v>2775</c:v>
                </c:pt>
                <c:pt idx="556">
                  <c:v>2780</c:v>
                </c:pt>
                <c:pt idx="557">
                  <c:v>2785</c:v>
                </c:pt>
                <c:pt idx="558">
                  <c:v>2790</c:v>
                </c:pt>
                <c:pt idx="559">
                  <c:v>2795</c:v>
                </c:pt>
                <c:pt idx="560">
                  <c:v>2800</c:v>
                </c:pt>
                <c:pt idx="561">
                  <c:v>2805</c:v>
                </c:pt>
                <c:pt idx="562">
                  <c:v>2810</c:v>
                </c:pt>
                <c:pt idx="563">
                  <c:v>2815</c:v>
                </c:pt>
                <c:pt idx="564">
                  <c:v>2820</c:v>
                </c:pt>
                <c:pt idx="565">
                  <c:v>2825</c:v>
                </c:pt>
                <c:pt idx="566">
                  <c:v>2830</c:v>
                </c:pt>
                <c:pt idx="567">
                  <c:v>2835</c:v>
                </c:pt>
                <c:pt idx="568">
                  <c:v>2840</c:v>
                </c:pt>
                <c:pt idx="569">
                  <c:v>2845</c:v>
                </c:pt>
                <c:pt idx="570">
                  <c:v>2850</c:v>
                </c:pt>
                <c:pt idx="571">
                  <c:v>2855</c:v>
                </c:pt>
                <c:pt idx="572">
                  <c:v>2860</c:v>
                </c:pt>
                <c:pt idx="573">
                  <c:v>2865</c:v>
                </c:pt>
                <c:pt idx="574">
                  <c:v>2870</c:v>
                </c:pt>
                <c:pt idx="575">
                  <c:v>2875</c:v>
                </c:pt>
                <c:pt idx="576">
                  <c:v>2880</c:v>
                </c:pt>
                <c:pt idx="577">
                  <c:v>2885</c:v>
                </c:pt>
                <c:pt idx="578">
                  <c:v>2890</c:v>
                </c:pt>
                <c:pt idx="579">
                  <c:v>2895</c:v>
                </c:pt>
                <c:pt idx="580">
                  <c:v>2900</c:v>
                </c:pt>
                <c:pt idx="581">
                  <c:v>2905</c:v>
                </c:pt>
                <c:pt idx="582">
                  <c:v>2910</c:v>
                </c:pt>
                <c:pt idx="583">
                  <c:v>2915</c:v>
                </c:pt>
                <c:pt idx="584">
                  <c:v>2920</c:v>
                </c:pt>
                <c:pt idx="585">
                  <c:v>2925</c:v>
                </c:pt>
                <c:pt idx="586">
                  <c:v>2930</c:v>
                </c:pt>
                <c:pt idx="587">
                  <c:v>2935</c:v>
                </c:pt>
                <c:pt idx="588">
                  <c:v>2940</c:v>
                </c:pt>
                <c:pt idx="589">
                  <c:v>2945</c:v>
                </c:pt>
                <c:pt idx="590">
                  <c:v>2950</c:v>
                </c:pt>
                <c:pt idx="591">
                  <c:v>2955</c:v>
                </c:pt>
                <c:pt idx="592">
                  <c:v>2960</c:v>
                </c:pt>
                <c:pt idx="593">
                  <c:v>2965</c:v>
                </c:pt>
                <c:pt idx="594">
                  <c:v>2970</c:v>
                </c:pt>
                <c:pt idx="595">
                  <c:v>2975</c:v>
                </c:pt>
                <c:pt idx="596">
                  <c:v>2980</c:v>
                </c:pt>
                <c:pt idx="597">
                  <c:v>2985</c:v>
                </c:pt>
                <c:pt idx="598">
                  <c:v>2990</c:v>
                </c:pt>
                <c:pt idx="599">
                  <c:v>2995</c:v>
                </c:pt>
                <c:pt idx="600">
                  <c:v>3000</c:v>
                </c:pt>
                <c:pt idx="601">
                  <c:v>3005</c:v>
                </c:pt>
                <c:pt idx="602">
                  <c:v>3010</c:v>
                </c:pt>
                <c:pt idx="603">
                  <c:v>3015</c:v>
                </c:pt>
                <c:pt idx="604">
                  <c:v>3020</c:v>
                </c:pt>
                <c:pt idx="605">
                  <c:v>3025</c:v>
                </c:pt>
                <c:pt idx="606">
                  <c:v>3030</c:v>
                </c:pt>
                <c:pt idx="607">
                  <c:v>3035</c:v>
                </c:pt>
                <c:pt idx="608">
                  <c:v>3040</c:v>
                </c:pt>
                <c:pt idx="609">
                  <c:v>3045</c:v>
                </c:pt>
                <c:pt idx="610">
                  <c:v>3050</c:v>
                </c:pt>
                <c:pt idx="611">
                  <c:v>3055</c:v>
                </c:pt>
                <c:pt idx="612">
                  <c:v>3060</c:v>
                </c:pt>
                <c:pt idx="613">
                  <c:v>3065</c:v>
                </c:pt>
                <c:pt idx="614">
                  <c:v>3070</c:v>
                </c:pt>
                <c:pt idx="615">
                  <c:v>3075</c:v>
                </c:pt>
                <c:pt idx="616">
                  <c:v>3080</c:v>
                </c:pt>
                <c:pt idx="617">
                  <c:v>3085</c:v>
                </c:pt>
                <c:pt idx="618">
                  <c:v>3090</c:v>
                </c:pt>
                <c:pt idx="619">
                  <c:v>3095</c:v>
                </c:pt>
                <c:pt idx="620">
                  <c:v>3100</c:v>
                </c:pt>
                <c:pt idx="621">
                  <c:v>3105</c:v>
                </c:pt>
                <c:pt idx="622">
                  <c:v>3110</c:v>
                </c:pt>
                <c:pt idx="623">
                  <c:v>3115</c:v>
                </c:pt>
                <c:pt idx="624">
                  <c:v>3120</c:v>
                </c:pt>
                <c:pt idx="625">
                  <c:v>3125</c:v>
                </c:pt>
                <c:pt idx="626">
                  <c:v>3130</c:v>
                </c:pt>
                <c:pt idx="627">
                  <c:v>3135</c:v>
                </c:pt>
                <c:pt idx="628">
                  <c:v>3140</c:v>
                </c:pt>
                <c:pt idx="629">
                  <c:v>3145</c:v>
                </c:pt>
                <c:pt idx="630">
                  <c:v>3150</c:v>
                </c:pt>
                <c:pt idx="631">
                  <c:v>3155</c:v>
                </c:pt>
                <c:pt idx="632">
                  <c:v>3160</c:v>
                </c:pt>
                <c:pt idx="633">
                  <c:v>3165</c:v>
                </c:pt>
                <c:pt idx="634">
                  <c:v>3170</c:v>
                </c:pt>
                <c:pt idx="635">
                  <c:v>3175</c:v>
                </c:pt>
                <c:pt idx="636">
                  <c:v>3180</c:v>
                </c:pt>
                <c:pt idx="637">
                  <c:v>3185</c:v>
                </c:pt>
                <c:pt idx="638">
                  <c:v>3190</c:v>
                </c:pt>
                <c:pt idx="639">
                  <c:v>3195</c:v>
                </c:pt>
                <c:pt idx="640">
                  <c:v>3200</c:v>
                </c:pt>
                <c:pt idx="641">
                  <c:v>3205</c:v>
                </c:pt>
                <c:pt idx="642">
                  <c:v>3210</c:v>
                </c:pt>
                <c:pt idx="643">
                  <c:v>3215</c:v>
                </c:pt>
                <c:pt idx="644">
                  <c:v>3220</c:v>
                </c:pt>
                <c:pt idx="645">
                  <c:v>3225</c:v>
                </c:pt>
                <c:pt idx="646">
                  <c:v>3230</c:v>
                </c:pt>
                <c:pt idx="647">
                  <c:v>3235</c:v>
                </c:pt>
                <c:pt idx="648">
                  <c:v>3240</c:v>
                </c:pt>
                <c:pt idx="649">
                  <c:v>3245</c:v>
                </c:pt>
                <c:pt idx="650">
                  <c:v>3250</c:v>
                </c:pt>
                <c:pt idx="651">
                  <c:v>3255</c:v>
                </c:pt>
                <c:pt idx="652">
                  <c:v>3260</c:v>
                </c:pt>
                <c:pt idx="653">
                  <c:v>3265</c:v>
                </c:pt>
                <c:pt idx="654">
                  <c:v>3270</c:v>
                </c:pt>
                <c:pt idx="655">
                  <c:v>3275</c:v>
                </c:pt>
                <c:pt idx="656">
                  <c:v>3280</c:v>
                </c:pt>
                <c:pt idx="657">
                  <c:v>3285</c:v>
                </c:pt>
                <c:pt idx="658">
                  <c:v>3290</c:v>
                </c:pt>
                <c:pt idx="659">
                  <c:v>3295</c:v>
                </c:pt>
                <c:pt idx="660">
                  <c:v>3300</c:v>
                </c:pt>
                <c:pt idx="661">
                  <c:v>3305</c:v>
                </c:pt>
                <c:pt idx="662">
                  <c:v>3310</c:v>
                </c:pt>
                <c:pt idx="663">
                  <c:v>3315</c:v>
                </c:pt>
                <c:pt idx="664">
                  <c:v>3320</c:v>
                </c:pt>
                <c:pt idx="665">
                  <c:v>3325</c:v>
                </c:pt>
                <c:pt idx="666">
                  <c:v>3330</c:v>
                </c:pt>
                <c:pt idx="667">
                  <c:v>3335</c:v>
                </c:pt>
                <c:pt idx="668">
                  <c:v>3340</c:v>
                </c:pt>
                <c:pt idx="669">
                  <c:v>3345</c:v>
                </c:pt>
                <c:pt idx="670">
                  <c:v>3350</c:v>
                </c:pt>
                <c:pt idx="671">
                  <c:v>3355</c:v>
                </c:pt>
                <c:pt idx="672">
                  <c:v>3360</c:v>
                </c:pt>
                <c:pt idx="673">
                  <c:v>3365</c:v>
                </c:pt>
                <c:pt idx="674">
                  <c:v>3370</c:v>
                </c:pt>
                <c:pt idx="675">
                  <c:v>3375</c:v>
                </c:pt>
                <c:pt idx="676">
                  <c:v>3380</c:v>
                </c:pt>
                <c:pt idx="677">
                  <c:v>3385</c:v>
                </c:pt>
                <c:pt idx="678">
                  <c:v>3390</c:v>
                </c:pt>
                <c:pt idx="679">
                  <c:v>3395</c:v>
                </c:pt>
                <c:pt idx="680">
                  <c:v>3400</c:v>
                </c:pt>
                <c:pt idx="681">
                  <c:v>3405</c:v>
                </c:pt>
                <c:pt idx="682">
                  <c:v>3410</c:v>
                </c:pt>
                <c:pt idx="683">
                  <c:v>3415</c:v>
                </c:pt>
                <c:pt idx="684">
                  <c:v>3420</c:v>
                </c:pt>
                <c:pt idx="685">
                  <c:v>3425</c:v>
                </c:pt>
                <c:pt idx="686">
                  <c:v>3430</c:v>
                </c:pt>
                <c:pt idx="687">
                  <c:v>3435</c:v>
                </c:pt>
                <c:pt idx="688">
                  <c:v>3440</c:v>
                </c:pt>
                <c:pt idx="689">
                  <c:v>3445</c:v>
                </c:pt>
                <c:pt idx="690">
                  <c:v>3450</c:v>
                </c:pt>
                <c:pt idx="691">
                  <c:v>3455</c:v>
                </c:pt>
                <c:pt idx="692">
                  <c:v>3460</c:v>
                </c:pt>
                <c:pt idx="693">
                  <c:v>3465</c:v>
                </c:pt>
                <c:pt idx="694">
                  <c:v>3470</c:v>
                </c:pt>
                <c:pt idx="695">
                  <c:v>3475</c:v>
                </c:pt>
                <c:pt idx="696">
                  <c:v>3480</c:v>
                </c:pt>
                <c:pt idx="697">
                  <c:v>3485</c:v>
                </c:pt>
                <c:pt idx="698">
                  <c:v>3490</c:v>
                </c:pt>
                <c:pt idx="699">
                  <c:v>3495</c:v>
                </c:pt>
                <c:pt idx="700">
                  <c:v>3500</c:v>
                </c:pt>
                <c:pt idx="701">
                  <c:v>3505</c:v>
                </c:pt>
                <c:pt idx="702">
                  <c:v>3510</c:v>
                </c:pt>
                <c:pt idx="703">
                  <c:v>3515</c:v>
                </c:pt>
                <c:pt idx="704">
                  <c:v>3520</c:v>
                </c:pt>
                <c:pt idx="705">
                  <c:v>3525</c:v>
                </c:pt>
                <c:pt idx="706">
                  <c:v>3530</c:v>
                </c:pt>
                <c:pt idx="707">
                  <c:v>3535</c:v>
                </c:pt>
                <c:pt idx="708">
                  <c:v>3540</c:v>
                </c:pt>
                <c:pt idx="709">
                  <c:v>3545</c:v>
                </c:pt>
                <c:pt idx="710">
                  <c:v>3550</c:v>
                </c:pt>
                <c:pt idx="711">
                  <c:v>3555</c:v>
                </c:pt>
                <c:pt idx="712">
                  <c:v>3560</c:v>
                </c:pt>
                <c:pt idx="713">
                  <c:v>3565</c:v>
                </c:pt>
                <c:pt idx="714">
                  <c:v>3570</c:v>
                </c:pt>
                <c:pt idx="715">
                  <c:v>3575</c:v>
                </c:pt>
                <c:pt idx="716">
                  <c:v>3580</c:v>
                </c:pt>
                <c:pt idx="717">
                  <c:v>3585</c:v>
                </c:pt>
                <c:pt idx="718">
                  <c:v>3590</c:v>
                </c:pt>
                <c:pt idx="719">
                  <c:v>3595</c:v>
                </c:pt>
                <c:pt idx="720">
                  <c:v>3600</c:v>
                </c:pt>
                <c:pt idx="721">
                  <c:v>3605</c:v>
                </c:pt>
                <c:pt idx="722">
                  <c:v>3610</c:v>
                </c:pt>
                <c:pt idx="723">
                  <c:v>3615</c:v>
                </c:pt>
                <c:pt idx="724">
                  <c:v>3620</c:v>
                </c:pt>
                <c:pt idx="725">
                  <c:v>3625</c:v>
                </c:pt>
                <c:pt idx="726">
                  <c:v>3630</c:v>
                </c:pt>
                <c:pt idx="727">
                  <c:v>3635</c:v>
                </c:pt>
                <c:pt idx="728">
                  <c:v>3640</c:v>
                </c:pt>
                <c:pt idx="729">
                  <c:v>3645</c:v>
                </c:pt>
                <c:pt idx="730">
                  <c:v>3650</c:v>
                </c:pt>
                <c:pt idx="731">
                  <c:v>3655</c:v>
                </c:pt>
                <c:pt idx="732">
                  <c:v>3660</c:v>
                </c:pt>
                <c:pt idx="733">
                  <c:v>3665</c:v>
                </c:pt>
                <c:pt idx="734">
                  <c:v>3670</c:v>
                </c:pt>
                <c:pt idx="735">
                  <c:v>3675</c:v>
                </c:pt>
                <c:pt idx="736">
                  <c:v>3680</c:v>
                </c:pt>
                <c:pt idx="737">
                  <c:v>3685</c:v>
                </c:pt>
                <c:pt idx="738">
                  <c:v>3690</c:v>
                </c:pt>
                <c:pt idx="739">
                  <c:v>3695</c:v>
                </c:pt>
                <c:pt idx="740">
                  <c:v>3700</c:v>
                </c:pt>
                <c:pt idx="741">
                  <c:v>3705</c:v>
                </c:pt>
                <c:pt idx="742">
                  <c:v>3710</c:v>
                </c:pt>
                <c:pt idx="743">
                  <c:v>3715</c:v>
                </c:pt>
                <c:pt idx="744">
                  <c:v>3720</c:v>
                </c:pt>
                <c:pt idx="745">
                  <c:v>3725</c:v>
                </c:pt>
                <c:pt idx="746">
                  <c:v>3730</c:v>
                </c:pt>
                <c:pt idx="747">
                  <c:v>3735</c:v>
                </c:pt>
                <c:pt idx="748">
                  <c:v>3740</c:v>
                </c:pt>
                <c:pt idx="749">
                  <c:v>3745</c:v>
                </c:pt>
                <c:pt idx="750">
                  <c:v>3750</c:v>
                </c:pt>
                <c:pt idx="751">
                  <c:v>3755</c:v>
                </c:pt>
                <c:pt idx="752">
                  <c:v>3760</c:v>
                </c:pt>
                <c:pt idx="753">
                  <c:v>3765</c:v>
                </c:pt>
                <c:pt idx="754">
                  <c:v>3770</c:v>
                </c:pt>
                <c:pt idx="755">
                  <c:v>3775</c:v>
                </c:pt>
                <c:pt idx="756">
                  <c:v>3780</c:v>
                </c:pt>
                <c:pt idx="757">
                  <c:v>3785</c:v>
                </c:pt>
                <c:pt idx="758">
                  <c:v>3790</c:v>
                </c:pt>
                <c:pt idx="759">
                  <c:v>3795</c:v>
                </c:pt>
                <c:pt idx="760">
                  <c:v>3800</c:v>
                </c:pt>
                <c:pt idx="761">
                  <c:v>3805</c:v>
                </c:pt>
                <c:pt idx="762">
                  <c:v>3810</c:v>
                </c:pt>
                <c:pt idx="763">
                  <c:v>3815</c:v>
                </c:pt>
                <c:pt idx="764">
                  <c:v>3820</c:v>
                </c:pt>
                <c:pt idx="765">
                  <c:v>3825</c:v>
                </c:pt>
                <c:pt idx="766">
                  <c:v>3830</c:v>
                </c:pt>
                <c:pt idx="767">
                  <c:v>3835</c:v>
                </c:pt>
                <c:pt idx="768">
                  <c:v>3840</c:v>
                </c:pt>
                <c:pt idx="769">
                  <c:v>3845</c:v>
                </c:pt>
                <c:pt idx="770">
                  <c:v>3850</c:v>
                </c:pt>
                <c:pt idx="771">
                  <c:v>3855</c:v>
                </c:pt>
                <c:pt idx="772">
                  <c:v>3860</c:v>
                </c:pt>
                <c:pt idx="773">
                  <c:v>3865</c:v>
                </c:pt>
                <c:pt idx="774">
                  <c:v>3870</c:v>
                </c:pt>
                <c:pt idx="775">
                  <c:v>3875</c:v>
                </c:pt>
                <c:pt idx="776">
                  <c:v>3880</c:v>
                </c:pt>
                <c:pt idx="777">
                  <c:v>3885</c:v>
                </c:pt>
                <c:pt idx="778">
                  <c:v>3890</c:v>
                </c:pt>
                <c:pt idx="779">
                  <c:v>3895</c:v>
                </c:pt>
                <c:pt idx="780">
                  <c:v>3900</c:v>
                </c:pt>
                <c:pt idx="781">
                  <c:v>3905</c:v>
                </c:pt>
                <c:pt idx="782">
                  <c:v>3910</c:v>
                </c:pt>
                <c:pt idx="783">
                  <c:v>3915</c:v>
                </c:pt>
                <c:pt idx="784">
                  <c:v>3920</c:v>
                </c:pt>
                <c:pt idx="785">
                  <c:v>3925</c:v>
                </c:pt>
                <c:pt idx="786">
                  <c:v>3930</c:v>
                </c:pt>
                <c:pt idx="787">
                  <c:v>3935</c:v>
                </c:pt>
                <c:pt idx="788">
                  <c:v>3940</c:v>
                </c:pt>
                <c:pt idx="789">
                  <c:v>3945</c:v>
                </c:pt>
                <c:pt idx="790">
                  <c:v>3950</c:v>
                </c:pt>
                <c:pt idx="791">
                  <c:v>3955</c:v>
                </c:pt>
                <c:pt idx="792">
                  <c:v>3960</c:v>
                </c:pt>
                <c:pt idx="793">
                  <c:v>3965</c:v>
                </c:pt>
                <c:pt idx="794">
                  <c:v>3970</c:v>
                </c:pt>
                <c:pt idx="795">
                  <c:v>3975</c:v>
                </c:pt>
                <c:pt idx="796">
                  <c:v>3980</c:v>
                </c:pt>
                <c:pt idx="797">
                  <c:v>3985</c:v>
                </c:pt>
                <c:pt idx="798">
                  <c:v>3990</c:v>
                </c:pt>
                <c:pt idx="799">
                  <c:v>3995</c:v>
                </c:pt>
                <c:pt idx="800">
                  <c:v>4000</c:v>
                </c:pt>
                <c:pt idx="801">
                  <c:v>4005</c:v>
                </c:pt>
                <c:pt idx="802">
                  <c:v>4010</c:v>
                </c:pt>
                <c:pt idx="803">
                  <c:v>4015</c:v>
                </c:pt>
                <c:pt idx="804">
                  <c:v>4020</c:v>
                </c:pt>
                <c:pt idx="805">
                  <c:v>4025</c:v>
                </c:pt>
                <c:pt idx="806">
                  <c:v>4030</c:v>
                </c:pt>
                <c:pt idx="807">
                  <c:v>4035</c:v>
                </c:pt>
                <c:pt idx="808">
                  <c:v>4040</c:v>
                </c:pt>
                <c:pt idx="809">
                  <c:v>4045</c:v>
                </c:pt>
                <c:pt idx="810">
                  <c:v>4050</c:v>
                </c:pt>
                <c:pt idx="811">
                  <c:v>4055</c:v>
                </c:pt>
                <c:pt idx="812">
                  <c:v>4060</c:v>
                </c:pt>
                <c:pt idx="813">
                  <c:v>4065</c:v>
                </c:pt>
                <c:pt idx="814">
                  <c:v>4070</c:v>
                </c:pt>
                <c:pt idx="815">
                  <c:v>4075</c:v>
                </c:pt>
                <c:pt idx="816">
                  <c:v>4080</c:v>
                </c:pt>
                <c:pt idx="817">
                  <c:v>4085</c:v>
                </c:pt>
                <c:pt idx="818">
                  <c:v>4090</c:v>
                </c:pt>
                <c:pt idx="819">
                  <c:v>4095</c:v>
                </c:pt>
                <c:pt idx="820">
                  <c:v>4100</c:v>
                </c:pt>
                <c:pt idx="821">
                  <c:v>4105</c:v>
                </c:pt>
                <c:pt idx="822">
                  <c:v>4110</c:v>
                </c:pt>
                <c:pt idx="823">
                  <c:v>4115</c:v>
                </c:pt>
                <c:pt idx="824">
                  <c:v>4120</c:v>
                </c:pt>
                <c:pt idx="825">
                  <c:v>4125</c:v>
                </c:pt>
                <c:pt idx="826">
                  <c:v>4130</c:v>
                </c:pt>
                <c:pt idx="827">
                  <c:v>4135</c:v>
                </c:pt>
                <c:pt idx="828">
                  <c:v>4140</c:v>
                </c:pt>
                <c:pt idx="829">
                  <c:v>4145</c:v>
                </c:pt>
                <c:pt idx="830">
                  <c:v>4150</c:v>
                </c:pt>
              </c:numCache>
            </c:numRef>
          </c:cat>
          <c:val>
            <c:numRef>
              <c:f>'mn32Gfc-nfs'!$ASD$2:$ASD$647</c:f>
              <c:numCache>
                <c:formatCode>General</c:formatCode>
                <c:ptCount val="646"/>
                <c:pt idx="0">
                  <c:v>0</c:v>
                </c:pt>
                <c:pt idx="1">
                  <c:v>1081</c:v>
                </c:pt>
                <c:pt idx="2">
                  <c:v>1026.43</c:v>
                </c:pt>
                <c:pt idx="3">
                  <c:v>1126.3800000000001</c:v>
                </c:pt>
                <c:pt idx="4">
                  <c:v>1154.08</c:v>
                </c:pt>
                <c:pt idx="5">
                  <c:v>1156.3</c:v>
                </c:pt>
                <c:pt idx="6">
                  <c:v>1132.94</c:v>
                </c:pt>
                <c:pt idx="7">
                  <c:v>1183.05</c:v>
                </c:pt>
                <c:pt idx="8">
                  <c:v>1144.01</c:v>
                </c:pt>
                <c:pt idx="9">
                  <c:v>1073.3</c:v>
                </c:pt>
                <c:pt idx="10">
                  <c:v>1076.83</c:v>
                </c:pt>
                <c:pt idx="11">
                  <c:v>1148.7</c:v>
                </c:pt>
                <c:pt idx="12">
                  <c:v>1186.02</c:v>
                </c:pt>
                <c:pt idx="13">
                  <c:v>1072.5</c:v>
                </c:pt>
                <c:pt idx="14">
                  <c:v>1133.9100000000001</c:v>
                </c:pt>
                <c:pt idx="15">
                  <c:v>1165.05</c:v>
                </c:pt>
                <c:pt idx="16">
                  <c:v>1157.49</c:v>
                </c:pt>
                <c:pt idx="17">
                  <c:v>895.51</c:v>
                </c:pt>
                <c:pt idx="18">
                  <c:v>937.07</c:v>
                </c:pt>
                <c:pt idx="19">
                  <c:v>1033.24</c:v>
                </c:pt>
                <c:pt idx="20">
                  <c:v>1100.23</c:v>
                </c:pt>
                <c:pt idx="21">
                  <c:v>1165.22</c:v>
                </c:pt>
                <c:pt idx="22">
                  <c:v>1170.8399999999999</c:v>
                </c:pt>
                <c:pt idx="23">
                  <c:v>961.9</c:v>
                </c:pt>
                <c:pt idx="24">
                  <c:v>982.11</c:v>
                </c:pt>
                <c:pt idx="25">
                  <c:v>1017.05</c:v>
                </c:pt>
                <c:pt idx="26">
                  <c:v>1045.33</c:v>
                </c:pt>
                <c:pt idx="27">
                  <c:v>926.7</c:v>
                </c:pt>
                <c:pt idx="28">
                  <c:v>929.4</c:v>
                </c:pt>
                <c:pt idx="29">
                  <c:v>865.19</c:v>
                </c:pt>
                <c:pt idx="30">
                  <c:v>876.63</c:v>
                </c:pt>
                <c:pt idx="31">
                  <c:v>934.34999999999968</c:v>
                </c:pt>
                <c:pt idx="32">
                  <c:v>883.80999999999972</c:v>
                </c:pt>
                <c:pt idx="33">
                  <c:v>863.41</c:v>
                </c:pt>
                <c:pt idx="34">
                  <c:v>852.7</c:v>
                </c:pt>
                <c:pt idx="35">
                  <c:v>768.49</c:v>
                </c:pt>
                <c:pt idx="36">
                  <c:v>754.80999999999972</c:v>
                </c:pt>
                <c:pt idx="37">
                  <c:v>722.05</c:v>
                </c:pt>
                <c:pt idx="38">
                  <c:v>738.57</c:v>
                </c:pt>
                <c:pt idx="39">
                  <c:v>709.28</c:v>
                </c:pt>
                <c:pt idx="40">
                  <c:v>665.24</c:v>
                </c:pt>
                <c:pt idx="41">
                  <c:v>579.43999999999971</c:v>
                </c:pt>
                <c:pt idx="42">
                  <c:v>660.88</c:v>
                </c:pt>
                <c:pt idx="43">
                  <c:v>681.3</c:v>
                </c:pt>
                <c:pt idx="44">
                  <c:v>619.13</c:v>
                </c:pt>
                <c:pt idx="45">
                  <c:v>614.3099999999996</c:v>
                </c:pt>
                <c:pt idx="46">
                  <c:v>590.01</c:v>
                </c:pt>
                <c:pt idx="47">
                  <c:v>625.8099999999996</c:v>
                </c:pt>
                <c:pt idx="48">
                  <c:v>546.31999999999971</c:v>
                </c:pt>
                <c:pt idx="49">
                  <c:v>542.58000000000004</c:v>
                </c:pt>
                <c:pt idx="50">
                  <c:v>509.82</c:v>
                </c:pt>
                <c:pt idx="51">
                  <c:v>557.83999999999969</c:v>
                </c:pt>
                <c:pt idx="52">
                  <c:v>559.62</c:v>
                </c:pt>
                <c:pt idx="53">
                  <c:v>531.16999999999996</c:v>
                </c:pt>
                <c:pt idx="54">
                  <c:v>498.78</c:v>
                </c:pt>
                <c:pt idx="55">
                  <c:v>492.87</c:v>
                </c:pt>
                <c:pt idx="56">
                  <c:v>513.4499999999997</c:v>
                </c:pt>
                <c:pt idx="57">
                  <c:v>494.66</c:v>
                </c:pt>
                <c:pt idx="58">
                  <c:v>535.04999999999961</c:v>
                </c:pt>
                <c:pt idx="59">
                  <c:v>464.3</c:v>
                </c:pt>
                <c:pt idx="60">
                  <c:v>434.23</c:v>
                </c:pt>
                <c:pt idx="61">
                  <c:v>537.81999999999971</c:v>
                </c:pt>
                <c:pt idx="62">
                  <c:v>501.05</c:v>
                </c:pt>
                <c:pt idx="63">
                  <c:v>454</c:v>
                </c:pt>
                <c:pt idx="64">
                  <c:v>450.04</c:v>
                </c:pt>
                <c:pt idx="65">
                  <c:v>442.41</c:v>
                </c:pt>
                <c:pt idx="66">
                  <c:v>421.5</c:v>
                </c:pt>
                <c:pt idx="67">
                  <c:v>452.58</c:v>
                </c:pt>
                <c:pt idx="68">
                  <c:v>462.92</c:v>
                </c:pt>
                <c:pt idx="69">
                  <c:v>416.28</c:v>
                </c:pt>
                <c:pt idx="70">
                  <c:v>411</c:v>
                </c:pt>
                <c:pt idx="71">
                  <c:v>408.02</c:v>
                </c:pt>
                <c:pt idx="72">
                  <c:v>376.98</c:v>
                </c:pt>
                <c:pt idx="73">
                  <c:v>371.96</c:v>
                </c:pt>
                <c:pt idx="74">
                  <c:v>382.57</c:v>
                </c:pt>
                <c:pt idx="75">
                  <c:v>394.55</c:v>
                </c:pt>
                <c:pt idx="76">
                  <c:v>428.64</c:v>
                </c:pt>
                <c:pt idx="77">
                  <c:v>439.73</c:v>
                </c:pt>
                <c:pt idx="78">
                  <c:v>378.3</c:v>
                </c:pt>
                <c:pt idx="79">
                  <c:v>401.52</c:v>
                </c:pt>
                <c:pt idx="80">
                  <c:v>413.97</c:v>
                </c:pt>
                <c:pt idx="81">
                  <c:v>346.86</c:v>
                </c:pt>
                <c:pt idx="82">
                  <c:v>381.47</c:v>
                </c:pt>
                <c:pt idx="83">
                  <c:v>357.24</c:v>
                </c:pt>
                <c:pt idx="84">
                  <c:v>386.23</c:v>
                </c:pt>
                <c:pt idx="85">
                  <c:v>416.35</c:v>
                </c:pt>
                <c:pt idx="86">
                  <c:v>381.57</c:v>
                </c:pt>
                <c:pt idx="87">
                  <c:v>365.42</c:v>
                </c:pt>
                <c:pt idx="88">
                  <c:v>372</c:v>
                </c:pt>
                <c:pt idx="89">
                  <c:v>338.07</c:v>
                </c:pt>
                <c:pt idx="90">
                  <c:v>365.81</c:v>
                </c:pt>
                <c:pt idx="91">
                  <c:v>346.59</c:v>
                </c:pt>
                <c:pt idx="92">
                  <c:v>351.94</c:v>
                </c:pt>
                <c:pt idx="93">
                  <c:v>375.79</c:v>
                </c:pt>
                <c:pt idx="94">
                  <c:v>351.55</c:v>
                </c:pt>
                <c:pt idx="95">
                  <c:v>351.85</c:v>
                </c:pt>
                <c:pt idx="96">
                  <c:v>319.25</c:v>
                </c:pt>
                <c:pt idx="97">
                  <c:v>307.57</c:v>
                </c:pt>
                <c:pt idx="98">
                  <c:v>323.8</c:v>
                </c:pt>
                <c:pt idx="99">
                  <c:v>310.52999999999992</c:v>
                </c:pt>
                <c:pt idx="100">
                  <c:v>326.12</c:v>
                </c:pt>
                <c:pt idx="101">
                  <c:v>308.74</c:v>
                </c:pt>
                <c:pt idx="102">
                  <c:v>339.68</c:v>
                </c:pt>
                <c:pt idx="103">
                  <c:v>314.49</c:v>
                </c:pt>
                <c:pt idx="104">
                  <c:v>308.37</c:v>
                </c:pt>
                <c:pt idx="105">
                  <c:v>304.77999999999992</c:v>
                </c:pt>
                <c:pt idx="106">
                  <c:v>305.57</c:v>
                </c:pt>
                <c:pt idx="107">
                  <c:v>300.02</c:v>
                </c:pt>
                <c:pt idx="108">
                  <c:v>294.67</c:v>
                </c:pt>
                <c:pt idx="109">
                  <c:v>267.88</c:v>
                </c:pt>
                <c:pt idx="110">
                  <c:v>295.07</c:v>
                </c:pt>
                <c:pt idx="111">
                  <c:v>294.01</c:v>
                </c:pt>
                <c:pt idx="112">
                  <c:v>320.24</c:v>
                </c:pt>
                <c:pt idx="113">
                  <c:v>303.77999999999992</c:v>
                </c:pt>
                <c:pt idx="114">
                  <c:v>283.97000000000003</c:v>
                </c:pt>
                <c:pt idx="115">
                  <c:v>288.52999999999992</c:v>
                </c:pt>
                <c:pt idx="116">
                  <c:v>298.99</c:v>
                </c:pt>
                <c:pt idx="117">
                  <c:v>271.49</c:v>
                </c:pt>
                <c:pt idx="118">
                  <c:v>270.67</c:v>
                </c:pt>
                <c:pt idx="119">
                  <c:v>280.01</c:v>
                </c:pt>
                <c:pt idx="120">
                  <c:v>269.47000000000003</c:v>
                </c:pt>
                <c:pt idx="121">
                  <c:v>265.74</c:v>
                </c:pt>
                <c:pt idx="122">
                  <c:v>274.86</c:v>
                </c:pt>
                <c:pt idx="123">
                  <c:v>282.64</c:v>
                </c:pt>
                <c:pt idx="124">
                  <c:v>291.5</c:v>
                </c:pt>
                <c:pt idx="125">
                  <c:v>281.24</c:v>
                </c:pt>
                <c:pt idx="126">
                  <c:v>242.36</c:v>
                </c:pt>
                <c:pt idx="127">
                  <c:v>296.39999999999992</c:v>
                </c:pt>
                <c:pt idx="128">
                  <c:v>294.27999999999992</c:v>
                </c:pt>
                <c:pt idx="129">
                  <c:v>249.29</c:v>
                </c:pt>
                <c:pt idx="130">
                  <c:v>261.29000000000002</c:v>
                </c:pt>
                <c:pt idx="131">
                  <c:v>283.18</c:v>
                </c:pt>
                <c:pt idx="132">
                  <c:v>270.87</c:v>
                </c:pt>
                <c:pt idx="133">
                  <c:v>225.12</c:v>
                </c:pt>
                <c:pt idx="134">
                  <c:v>250.12</c:v>
                </c:pt>
                <c:pt idx="135">
                  <c:v>265.94</c:v>
                </c:pt>
                <c:pt idx="136">
                  <c:v>231.57</c:v>
                </c:pt>
                <c:pt idx="137">
                  <c:v>258.61</c:v>
                </c:pt>
                <c:pt idx="138">
                  <c:v>264.75</c:v>
                </c:pt>
                <c:pt idx="139">
                  <c:v>281.83999999999992</c:v>
                </c:pt>
                <c:pt idx="140">
                  <c:v>263.95999999999992</c:v>
                </c:pt>
                <c:pt idx="141">
                  <c:v>251.52</c:v>
                </c:pt>
                <c:pt idx="142">
                  <c:v>246.32</c:v>
                </c:pt>
                <c:pt idx="143">
                  <c:v>250.52</c:v>
                </c:pt>
                <c:pt idx="144">
                  <c:v>223.93</c:v>
                </c:pt>
                <c:pt idx="145">
                  <c:v>234.03</c:v>
                </c:pt>
                <c:pt idx="146">
                  <c:v>244.54</c:v>
                </c:pt>
                <c:pt idx="147">
                  <c:v>234.43</c:v>
                </c:pt>
                <c:pt idx="148">
                  <c:v>248.93</c:v>
                </c:pt>
                <c:pt idx="149">
                  <c:v>246.72</c:v>
                </c:pt>
                <c:pt idx="150">
                  <c:v>227.89</c:v>
                </c:pt>
                <c:pt idx="151">
                  <c:v>244.94</c:v>
                </c:pt>
                <c:pt idx="152">
                  <c:v>259.2</c:v>
                </c:pt>
                <c:pt idx="153">
                  <c:v>236.96</c:v>
                </c:pt>
                <c:pt idx="154">
                  <c:v>240.77</c:v>
                </c:pt>
                <c:pt idx="155">
                  <c:v>254.11</c:v>
                </c:pt>
                <c:pt idx="156">
                  <c:v>228.29</c:v>
                </c:pt>
                <c:pt idx="157">
                  <c:v>241.95</c:v>
                </c:pt>
                <c:pt idx="158">
                  <c:v>228.88</c:v>
                </c:pt>
                <c:pt idx="159">
                  <c:v>248.33</c:v>
                </c:pt>
                <c:pt idx="160">
                  <c:v>229.08</c:v>
                </c:pt>
                <c:pt idx="161">
                  <c:v>219.57</c:v>
                </c:pt>
                <c:pt idx="162">
                  <c:v>237.96</c:v>
                </c:pt>
                <c:pt idx="163">
                  <c:v>206.29</c:v>
                </c:pt>
                <c:pt idx="164">
                  <c:v>207.64</c:v>
                </c:pt>
                <c:pt idx="165">
                  <c:v>236.02</c:v>
                </c:pt>
                <c:pt idx="166">
                  <c:v>237.56</c:v>
                </c:pt>
                <c:pt idx="167">
                  <c:v>229.48</c:v>
                </c:pt>
                <c:pt idx="168">
                  <c:v>232.57</c:v>
                </c:pt>
                <c:pt idx="169">
                  <c:v>220.76</c:v>
                </c:pt>
                <c:pt idx="170">
                  <c:v>206.04</c:v>
                </c:pt>
                <c:pt idx="171">
                  <c:v>210.85</c:v>
                </c:pt>
                <c:pt idx="172">
                  <c:v>176.76</c:v>
                </c:pt>
                <c:pt idx="173">
                  <c:v>231.57</c:v>
                </c:pt>
                <c:pt idx="174">
                  <c:v>210.85</c:v>
                </c:pt>
                <c:pt idx="175">
                  <c:v>215.22</c:v>
                </c:pt>
                <c:pt idx="176">
                  <c:v>220.76</c:v>
                </c:pt>
                <c:pt idx="177">
                  <c:v>221.4</c:v>
                </c:pt>
                <c:pt idx="178">
                  <c:v>202.53</c:v>
                </c:pt>
                <c:pt idx="179">
                  <c:v>218.61</c:v>
                </c:pt>
                <c:pt idx="180">
                  <c:v>208.47</c:v>
                </c:pt>
                <c:pt idx="181">
                  <c:v>202.45</c:v>
                </c:pt>
                <c:pt idx="182">
                  <c:v>212.83</c:v>
                </c:pt>
                <c:pt idx="183">
                  <c:v>200.26</c:v>
                </c:pt>
                <c:pt idx="184">
                  <c:v>192.82</c:v>
                </c:pt>
                <c:pt idx="185">
                  <c:v>237.16</c:v>
                </c:pt>
                <c:pt idx="186">
                  <c:v>204.9</c:v>
                </c:pt>
                <c:pt idx="187">
                  <c:v>216.61</c:v>
                </c:pt>
                <c:pt idx="188">
                  <c:v>222.94</c:v>
                </c:pt>
                <c:pt idx="189">
                  <c:v>199.16</c:v>
                </c:pt>
                <c:pt idx="190">
                  <c:v>183.9</c:v>
                </c:pt>
                <c:pt idx="191">
                  <c:v>187.66</c:v>
                </c:pt>
                <c:pt idx="192">
                  <c:v>163.56</c:v>
                </c:pt>
                <c:pt idx="193">
                  <c:v>210.45</c:v>
                </c:pt>
                <c:pt idx="194">
                  <c:v>189.69</c:v>
                </c:pt>
                <c:pt idx="195">
                  <c:v>219.17</c:v>
                </c:pt>
                <c:pt idx="196">
                  <c:v>201.34</c:v>
                </c:pt>
                <c:pt idx="197">
                  <c:v>197.87</c:v>
                </c:pt>
                <c:pt idx="198">
                  <c:v>198.96</c:v>
                </c:pt>
                <c:pt idx="199">
                  <c:v>178.72</c:v>
                </c:pt>
                <c:pt idx="200">
                  <c:v>169.63</c:v>
                </c:pt>
                <c:pt idx="201">
                  <c:v>211.63</c:v>
                </c:pt>
                <c:pt idx="202">
                  <c:v>198.56</c:v>
                </c:pt>
                <c:pt idx="203">
                  <c:v>191.88</c:v>
                </c:pt>
                <c:pt idx="204">
                  <c:v>192.02</c:v>
                </c:pt>
                <c:pt idx="205">
                  <c:v>186.3</c:v>
                </c:pt>
                <c:pt idx="206">
                  <c:v>189.45</c:v>
                </c:pt>
                <c:pt idx="207">
                  <c:v>203.45</c:v>
                </c:pt>
                <c:pt idx="208">
                  <c:v>173.4</c:v>
                </c:pt>
                <c:pt idx="209">
                  <c:v>168.64</c:v>
                </c:pt>
                <c:pt idx="210">
                  <c:v>162.16</c:v>
                </c:pt>
                <c:pt idx="211">
                  <c:v>173.99</c:v>
                </c:pt>
                <c:pt idx="212">
                  <c:v>191.88</c:v>
                </c:pt>
                <c:pt idx="213">
                  <c:v>170.62</c:v>
                </c:pt>
                <c:pt idx="214">
                  <c:v>199.06</c:v>
                </c:pt>
                <c:pt idx="215">
                  <c:v>176.76</c:v>
                </c:pt>
                <c:pt idx="216">
                  <c:v>182.91</c:v>
                </c:pt>
                <c:pt idx="217">
                  <c:v>171.61</c:v>
                </c:pt>
                <c:pt idx="218">
                  <c:v>177.52</c:v>
                </c:pt>
                <c:pt idx="219">
                  <c:v>163.09</c:v>
                </c:pt>
                <c:pt idx="220">
                  <c:v>186.1</c:v>
                </c:pt>
                <c:pt idx="221">
                  <c:v>149.62</c:v>
                </c:pt>
                <c:pt idx="222">
                  <c:v>198.86</c:v>
                </c:pt>
                <c:pt idx="223">
                  <c:v>169.23</c:v>
                </c:pt>
                <c:pt idx="224">
                  <c:v>160.51</c:v>
                </c:pt>
                <c:pt idx="225">
                  <c:v>164.76</c:v>
                </c:pt>
                <c:pt idx="226">
                  <c:v>174.78</c:v>
                </c:pt>
                <c:pt idx="227">
                  <c:v>166.75</c:v>
                </c:pt>
                <c:pt idx="228">
                  <c:v>166.66</c:v>
                </c:pt>
                <c:pt idx="229">
                  <c:v>174.73</c:v>
                </c:pt>
                <c:pt idx="230">
                  <c:v>186.47</c:v>
                </c:pt>
                <c:pt idx="231">
                  <c:v>205.84</c:v>
                </c:pt>
                <c:pt idx="232">
                  <c:v>189.84</c:v>
                </c:pt>
                <c:pt idx="233">
                  <c:v>148.80000000000001</c:v>
                </c:pt>
                <c:pt idx="234">
                  <c:v>167.05</c:v>
                </c:pt>
                <c:pt idx="235">
                  <c:v>160.37</c:v>
                </c:pt>
                <c:pt idx="236">
                  <c:v>151</c:v>
                </c:pt>
                <c:pt idx="237">
                  <c:v>175.73</c:v>
                </c:pt>
                <c:pt idx="238">
                  <c:v>178.75</c:v>
                </c:pt>
                <c:pt idx="239">
                  <c:v>174.93</c:v>
                </c:pt>
                <c:pt idx="240">
                  <c:v>183.3</c:v>
                </c:pt>
                <c:pt idx="241">
                  <c:v>163.96</c:v>
                </c:pt>
                <c:pt idx="242">
                  <c:v>163.49</c:v>
                </c:pt>
                <c:pt idx="243">
                  <c:v>175.33</c:v>
                </c:pt>
                <c:pt idx="244">
                  <c:v>163.09</c:v>
                </c:pt>
                <c:pt idx="245">
                  <c:v>132.44</c:v>
                </c:pt>
                <c:pt idx="246">
                  <c:v>160.71</c:v>
                </c:pt>
                <c:pt idx="247">
                  <c:v>184.29</c:v>
                </c:pt>
                <c:pt idx="248">
                  <c:v>157.97</c:v>
                </c:pt>
                <c:pt idx="249">
                  <c:v>156.94999999999999</c:v>
                </c:pt>
                <c:pt idx="250">
                  <c:v>155.38</c:v>
                </c:pt>
                <c:pt idx="251">
                  <c:v>165.07</c:v>
                </c:pt>
                <c:pt idx="252">
                  <c:v>151.19</c:v>
                </c:pt>
                <c:pt idx="253">
                  <c:v>158.33000000000001</c:v>
                </c:pt>
                <c:pt idx="254">
                  <c:v>148.4</c:v>
                </c:pt>
                <c:pt idx="255">
                  <c:v>160.71</c:v>
                </c:pt>
                <c:pt idx="256">
                  <c:v>154.97</c:v>
                </c:pt>
                <c:pt idx="257">
                  <c:v>144.81</c:v>
                </c:pt>
                <c:pt idx="258">
                  <c:v>168.44</c:v>
                </c:pt>
                <c:pt idx="259">
                  <c:v>146.80000000000001</c:v>
                </c:pt>
                <c:pt idx="260">
                  <c:v>190.83</c:v>
                </c:pt>
                <c:pt idx="261">
                  <c:v>139.02000000000001</c:v>
                </c:pt>
                <c:pt idx="262">
                  <c:v>160.32</c:v>
                </c:pt>
                <c:pt idx="263">
                  <c:v>156.38</c:v>
                </c:pt>
                <c:pt idx="264">
                  <c:v>164.87</c:v>
                </c:pt>
                <c:pt idx="265">
                  <c:v>154.18</c:v>
                </c:pt>
                <c:pt idx="266">
                  <c:v>163.09</c:v>
                </c:pt>
                <c:pt idx="267">
                  <c:v>173.99</c:v>
                </c:pt>
                <c:pt idx="268">
                  <c:v>152.59</c:v>
                </c:pt>
                <c:pt idx="269">
                  <c:v>141.29</c:v>
                </c:pt>
                <c:pt idx="270">
                  <c:v>133.24</c:v>
                </c:pt>
                <c:pt idx="271">
                  <c:v>150.21</c:v>
                </c:pt>
                <c:pt idx="272">
                  <c:v>141.22</c:v>
                </c:pt>
                <c:pt idx="273">
                  <c:v>163.69</c:v>
                </c:pt>
                <c:pt idx="274">
                  <c:v>157.97</c:v>
                </c:pt>
                <c:pt idx="275">
                  <c:v>157.15</c:v>
                </c:pt>
                <c:pt idx="276">
                  <c:v>137.91999999999999</c:v>
                </c:pt>
                <c:pt idx="277">
                  <c:v>164.56</c:v>
                </c:pt>
                <c:pt idx="278">
                  <c:v>146.63999999999999</c:v>
                </c:pt>
                <c:pt idx="279">
                  <c:v>153.38999999999999</c:v>
                </c:pt>
                <c:pt idx="280">
                  <c:v>137.53</c:v>
                </c:pt>
                <c:pt idx="281">
                  <c:v>151.19</c:v>
                </c:pt>
                <c:pt idx="282">
                  <c:v>131.97999999999999</c:v>
                </c:pt>
                <c:pt idx="283">
                  <c:v>152.19</c:v>
                </c:pt>
                <c:pt idx="284">
                  <c:v>139.51</c:v>
                </c:pt>
                <c:pt idx="285">
                  <c:v>158.16999999999999</c:v>
                </c:pt>
                <c:pt idx="286">
                  <c:v>137.33000000000001</c:v>
                </c:pt>
                <c:pt idx="287">
                  <c:v>150.80000000000001</c:v>
                </c:pt>
                <c:pt idx="288">
                  <c:v>140.62</c:v>
                </c:pt>
                <c:pt idx="289">
                  <c:v>143.27000000000001</c:v>
                </c:pt>
                <c:pt idx="290">
                  <c:v>144.61000000000001</c:v>
                </c:pt>
                <c:pt idx="291">
                  <c:v>150.01</c:v>
                </c:pt>
                <c:pt idx="292">
                  <c:v>146.21</c:v>
                </c:pt>
                <c:pt idx="293">
                  <c:v>149.62</c:v>
                </c:pt>
                <c:pt idx="294">
                  <c:v>140.1</c:v>
                </c:pt>
                <c:pt idx="295">
                  <c:v>145.41</c:v>
                </c:pt>
                <c:pt idx="296">
                  <c:v>139.71</c:v>
                </c:pt>
                <c:pt idx="297">
                  <c:v>137.83000000000001</c:v>
                </c:pt>
                <c:pt idx="298">
                  <c:v>139.31</c:v>
                </c:pt>
                <c:pt idx="299">
                  <c:v>154.38</c:v>
                </c:pt>
                <c:pt idx="300">
                  <c:v>137.33000000000001</c:v>
                </c:pt>
                <c:pt idx="301">
                  <c:v>152.38999999999999</c:v>
                </c:pt>
                <c:pt idx="302">
                  <c:v>148.82</c:v>
                </c:pt>
                <c:pt idx="303">
                  <c:v>157.18</c:v>
                </c:pt>
                <c:pt idx="304">
                  <c:v>144.07</c:v>
                </c:pt>
                <c:pt idx="305">
                  <c:v>147.24</c:v>
                </c:pt>
                <c:pt idx="306">
                  <c:v>126.26</c:v>
                </c:pt>
                <c:pt idx="307">
                  <c:v>136.13999999999999</c:v>
                </c:pt>
                <c:pt idx="308">
                  <c:v>129.85</c:v>
                </c:pt>
                <c:pt idx="309">
                  <c:v>117.12</c:v>
                </c:pt>
                <c:pt idx="310">
                  <c:v>140.62</c:v>
                </c:pt>
                <c:pt idx="311">
                  <c:v>145.44999999999999</c:v>
                </c:pt>
                <c:pt idx="312">
                  <c:v>140.41999999999999</c:v>
                </c:pt>
                <c:pt idx="313">
                  <c:v>143.66999999999999</c:v>
                </c:pt>
                <c:pt idx="314">
                  <c:v>138.32</c:v>
                </c:pt>
                <c:pt idx="315">
                  <c:v>128.65</c:v>
                </c:pt>
                <c:pt idx="316">
                  <c:v>122.66</c:v>
                </c:pt>
                <c:pt idx="317">
                  <c:v>128.44999999999999</c:v>
                </c:pt>
                <c:pt idx="318">
                  <c:v>134.94999999999999</c:v>
                </c:pt>
                <c:pt idx="319">
                  <c:v>127.66</c:v>
                </c:pt>
                <c:pt idx="320">
                  <c:v>143.08000000000001</c:v>
                </c:pt>
                <c:pt idx="321">
                  <c:v>123.27</c:v>
                </c:pt>
                <c:pt idx="322">
                  <c:v>132.18</c:v>
                </c:pt>
                <c:pt idx="323">
                  <c:v>138.83000000000001</c:v>
                </c:pt>
                <c:pt idx="324">
                  <c:v>124.65</c:v>
                </c:pt>
                <c:pt idx="325">
                  <c:v>122.86</c:v>
                </c:pt>
                <c:pt idx="326">
                  <c:v>120.28</c:v>
                </c:pt>
                <c:pt idx="327">
                  <c:v>137.33000000000001</c:v>
                </c:pt>
                <c:pt idx="328">
                  <c:v>133.44</c:v>
                </c:pt>
                <c:pt idx="329">
                  <c:v>140.1</c:v>
                </c:pt>
                <c:pt idx="330">
                  <c:v>129.85</c:v>
                </c:pt>
                <c:pt idx="331">
                  <c:v>138.32</c:v>
                </c:pt>
                <c:pt idx="332">
                  <c:v>127.26</c:v>
                </c:pt>
                <c:pt idx="333">
                  <c:v>106.42</c:v>
                </c:pt>
                <c:pt idx="334">
                  <c:v>130.59</c:v>
                </c:pt>
                <c:pt idx="335">
                  <c:v>132.24</c:v>
                </c:pt>
                <c:pt idx="336">
                  <c:v>126.83</c:v>
                </c:pt>
                <c:pt idx="337">
                  <c:v>125.46</c:v>
                </c:pt>
                <c:pt idx="338">
                  <c:v>134.75</c:v>
                </c:pt>
                <c:pt idx="339">
                  <c:v>127.66</c:v>
                </c:pt>
                <c:pt idx="340">
                  <c:v>137.53</c:v>
                </c:pt>
                <c:pt idx="341">
                  <c:v>134.04</c:v>
                </c:pt>
                <c:pt idx="342">
                  <c:v>127.02</c:v>
                </c:pt>
                <c:pt idx="343">
                  <c:v>106.22</c:v>
                </c:pt>
                <c:pt idx="344">
                  <c:v>128.25</c:v>
                </c:pt>
                <c:pt idx="345">
                  <c:v>120.68</c:v>
                </c:pt>
                <c:pt idx="346">
                  <c:v>130.44999999999999</c:v>
                </c:pt>
                <c:pt idx="347">
                  <c:v>134.94999999999999</c:v>
                </c:pt>
                <c:pt idx="348">
                  <c:v>120.87</c:v>
                </c:pt>
                <c:pt idx="349">
                  <c:v>136.72999999999999</c:v>
                </c:pt>
                <c:pt idx="350">
                  <c:v>116.29</c:v>
                </c:pt>
                <c:pt idx="351">
                  <c:v>123.66</c:v>
                </c:pt>
                <c:pt idx="352">
                  <c:v>109.78</c:v>
                </c:pt>
                <c:pt idx="353">
                  <c:v>122.47</c:v>
                </c:pt>
                <c:pt idx="354">
                  <c:v>130.59</c:v>
                </c:pt>
                <c:pt idx="355">
                  <c:v>125.46</c:v>
                </c:pt>
                <c:pt idx="356">
                  <c:v>121.87</c:v>
                </c:pt>
                <c:pt idx="357">
                  <c:v>128.44999999999999</c:v>
                </c:pt>
                <c:pt idx="358">
                  <c:v>124.05</c:v>
                </c:pt>
                <c:pt idx="359">
                  <c:v>109.5</c:v>
                </c:pt>
                <c:pt idx="360">
                  <c:v>113.35</c:v>
                </c:pt>
                <c:pt idx="361">
                  <c:v>115.33</c:v>
                </c:pt>
                <c:pt idx="362">
                  <c:v>126.06</c:v>
                </c:pt>
                <c:pt idx="363">
                  <c:v>128.81</c:v>
                </c:pt>
                <c:pt idx="364">
                  <c:v>129.44999999999999</c:v>
                </c:pt>
                <c:pt idx="365">
                  <c:v>115.73</c:v>
                </c:pt>
                <c:pt idx="366">
                  <c:v>130.65</c:v>
                </c:pt>
                <c:pt idx="367">
                  <c:v>121.67</c:v>
                </c:pt>
                <c:pt idx="368">
                  <c:v>125.66</c:v>
                </c:pt>
                <c:pt idx="369">
                  <c:v>108.99</c:v>
                </c:pt>
                <c:pt idx="370">
                  <c:v>105.42</c:v>
                </c:pt>
                <c:pt idx="371">
                  <c:v>116.29</c:v>
                </c:pt>
                <c:pt idx="372">
                  <c:v>121.28</c:v>
                </c:pt>
                <c:pt idx="373">
                  <c:v>113.89</c:v>
                </c:pt>
                <c:pt idx="374">
                  <c:v>123.26</c:v>
                </c:pt>
                <c:pt idx="375">
                  <c:v>126.46</c:v>
                </c:pt>
                <c:pt idx="376">
                  <c:v>125.44</c:v>
                </c:pt>
                <c:pt idx="377">
                  <c:v>105.91</c:v>
                </c:pt>
                <c:pt idx="378">
                  <c:v>105.03</c:v>
                </c:pt>
                <c:pt idx="379">
                  <c:v>121.47</c:v>
                </c:pt>
                <c:pt idx="380">
                  <c:v>122.86</c:v>
                </c:pt>
                <c:pt idx="381">
                  <c:v>117.88</c:v>
                </c:pt>
                <c:pt idx="382">
                  <c:v>124.25</c:v>
                </c:pt>
                <c:pt idx="383">
                  <c:v>90.56</c:v>
                </c:pt>
                <c:pt idx="384">
                  <c:v>119.48</c:v>
                </c:pt>
                <c:pt idx="385">
                  <c:v>123.06</c:v>
                </c:pt>
                <c:pt idx="386">
                  <c:v>110.9</c:v>
                </c:pt>
                <c:pt idx="387">
                  <c:v>106.02</c:v>
                </c:pt>
                <c:pt idx="388">
                  <c:v>111.9</c:v>
                </c:pt>
                <c:pt idx="389">
                  <c:v>111.77</c:v>
                </c:pt>
                <c:pt idx="390">
                  <c:v>114.89</c:v>
                </c:pt>
                <c:pt idx="391">
                  <c:v>120.88</c:v>
                </c:pt>
                <c:pt idx="392">
                  <c:v>111.5</c:v>
                </c:pt>
                <c:pt idx="393">
                  <c:v>119.3</c:v>
                </c:pt>
                <c:pt idx="394">
                  <c:v>111.77</c:v>
                </c:pt>
                <c:pt idx="395">
                  <c:v>92.75</c:v>
                </c:pt>
                <c:pt idx="396">
                  <c:v>111.37</c:v>
                </c:pt>
                <c:pt idx="397">
                  <c:v>106.31</c:v>
                </c:pt>
                <c:pt idx="398">
                  <c:v>118.5</c:v>
                </c:pt>
                <c:pt idx="399">
                  <c:v>108.91</c:v>
                </c:pt>
                <c:pt idx="400">
                  <c:v>118.5</c:v>
                </c:pt>
                <c:pt idx="401">
                  <c:v>107.51</c:v>
                </c:pt>
                <c:pt idx="402">
                  <c:v>112.76</c:v>
                </c:pt>
                <c:pt idx="403">
                  <c:v>115.29</c:v>
                </c:pt>
                <c:pt idx="404">
                  <c:v>105.62</c:v>
                </c:pt>
                <c:pt idx="405">
                  <c:v>101.26</c:v>
                </c:pt>
                <c:pt idx="406">
                  <c:v>107.51</c:v>
                </c:pt>
                <c:pt idx="407">
                  <c:v>114.74</c:v>
                </c:pt>
                <c:pt idx="408">
                  <c:v>110.1</c:v>
                </c:pt>
                <c:pt idx="409">
                  <c:v>109.39</c:v>
                </c:pt>
                <c:pt idx="410">
                  <c:v>110.9</c:v>
                </c:pt>
                <c:pt idx="411">
                  <c:v>106.81</c:v>
                </c:pt>
                <c:pt idx="412">
                  <c:v>109.7</c:v>
                </c:pt>
                <c:pt idx="413">
                  <c:v>101.06</c:v>
                </c:pt>
                <c:pt idx="414">
                  <c:v>104.43</c:v>
                </c:pt>
                <c:pt idx="415">
                  <c:v>111.5</c:v>
                </c:pt>
                <c:pt idx="416">
                  <c:v>112.95</c:v>
                </c:pt>
                <c:pt idx="417">
                  <c:v>121.07</c:v>
                </c:pt>
                <c:pt idx="418">
                  <c:v>105.82</c:v>
                </c:pt>
                <c:pt idx="419">
                  <c:v>112.5</c:v>
                </c:pt>
                <c:pt idx="420">
                  <c:v>105.03</c:v>
                </c:pt>
                <c:pt idx="421">
                  <c:v>112.9</c:v>
                </c:pt>
                <c:pt idx="422">
                  <c:v>103.84</c:v>
                </c:pt>
                <c:pt idx="423">
                  <c:v>98.09</c:v>
                </c:pt>
                <c:pt idx="424">
                  <c:v>100.73</c:v>
                </c:pt>
                <c:pt idx="425">
                  <c:v>97.7</c:v>
                </c:pt>
                <c:pt idx="426">
                  <c:v>101.92</c:v>
                </c:pt>
                <c:pt idx="427">
                  <c:v>112.76</c:v>
                </c:pt>
                <c:pt idx="428">
                  <c:v>111.7</c:v>
                </c:pt>
                <c:pt idx="429">
                  <c:v>103.64</c:v>
                </c:pt>
                <c:pt idx="430">
                  <c:v>111.3</c:v>
                </c:pt>
                <c:pt idx="431">
                  <c:v>106.42</c:v>
                </c:pt>
                <c:pt idx="432">
                  <c:v>90.36</c:v>
                </c:pt>
                <c:pt idx="433">
                  <c:v>104.32</c:v>
                </c:pt>
                <c:pt idx="434">
                  <c:v>111.17</c:v>
                </c:pt>
                <c:pt idx="435">
                  <c:v>86.37</c:v>
                </c:pt>
                <c:pt idx="436">
                  <c:v>103.84</c:v>
                </c:pt>
                <c:pt idx="437">
                  <c:v>105.32</c:v>
                </c:pt>
                <c:pt idx="438">
                  <c:v>114.34</c:v>
                </c:pt>
                <c:pt idx="439">
                  <c:v>105.62</c:v>
                </c:pt>
                <c:pt idx="440">
                  <c:v>103.72</c:v>
                </c:pt>
                <c:pt idx="441">
                  <c:v>103.24</c:v>
                </c:pt>
                <c:pt idx="442">
                  <c:v>95.14</c:v>
                </c:pt>
                <c:pt idx="443">
                  <c:v>109.59</c:v>
                </c:pt>
                <c:pt idx="444">
                  <c:v>105.71</c:v>
                </c:pt>
                <c:pt idx="445">
                  <c:v>111.37</c:v>
                </c:pt>
                <c:pt idx="446">
                  <c:v>105.12</c:v>
                </c:pt>
                <c:pt idx="447">
                  <c:v>88.38</c:v>
                </c:pt>
                <c:pt idx="448">
                  <c:v>105.23</c:v>
                </c:pt>
                <c:pt idx="449">
                  <c:v>104.92</c:v>
                </c:pt>
                <c:pt idx="450">
                  <c:v>94.33</c:v>
                </c:pt>
                <c:pt idx="451">
                  <c:v>91.55</c:v>
                </c:pt>
                <c:pt idx="452">
                  <c:v>105.42</c:v>
                </c:pt>
                <c:pt idx="453">
                  <c:v>105.32</c:v>
                </c:pt>
                <c:pt idx="454">
                  <c:v>103.44</c:v>
                </c:pt>
                <c:pt idx="455">
                  <c:v>101.33</c:v>
                </c:pt>
                <c:pt idx="456">
                  <c:v>101.66</c:v>
                </c:pt>
                <c:pt idx="457">
                  <c:v>100.33</c:v>
                </c:pt>
                <c:pt idx="458">
                  <c:v>96.71</c:v>
                </c:pt>
                <c:pt idx="459">
                  <c:v>80.58</c:v>
                </c:pt>
                <c:pt idx="460">
                  <c:v>93.14</c:v>
                </c:pt>
                <c:pt idx="461">
                  <c:v>107.6</c:v>
                </c:pt>
                <c:pt idx="462">
                  <c:v>80.38</c:v>
                </c:pt>
                <c:pt idx="463">
                  <c:v>97.5</c:v>
                </c:pt>
                <c:pt idx="464">
                  <c:v>108.31</c:v>
                </c:pt>
                <c:pt idx="465">
                  <c:v>100.07</c:v>
                </c:pt>
                <c:pt idx="466">
                  <c:v>106.71</c:v>
                </c:pt>
                <c:pt idx="467">
                  <c:v>86.2</c:v>
                </c:pt>
                <c:pt idx="468">
                  <c:v>91.75</c:v>
                </c:pt>
                <c:pt idx="469">
                  <c:v>103.24</c:v>
                </c:pt>
                <c:pt idx="470">
                  <c:v>97.34</c:v>
                </c:pt>
                <c:pt idx="471">
                  <c:v>82.04</c:v>
                </c:pt>
                <c:pt idx="472">
                  <c:v>98.88</c:v>
                </c:pt>
                <c:pt idx="473">
                  <c:v>99.53</c:v>
                </c:pt>
                <c:pt idx="474">
                  <c:v>103.05</c:v>
                </c:pt>
                <c:pt idx="475">
                  <c:v>100.53</c:v>
                </c:pt>
                <c:pt idx="476">
                  <c:v>88.38</c:v>
                </c:pt>
                <c:pt idx="477">
                  <c:v>96.74</c:v>
                </c:pt>
                <c:pt idx="478">
                  <c:v>86.2</c:v>
                </c:pt>
                <c:pt idx="479">
                  <c:v>96.14</c:v>
                </c:pt>
                <c:pt idx="480">
                  <c:v>99.48</c:v>
                </c:pt>
                <c:pt idx="481">
                  <c:v>101.92</c:v>
                </c:pt>
                <c:pt idx="482">
                  <c:v>97.7</c:v>
                </c:pt>
                <c:pt idx="483">
                  <c:v>91.55</c:v>
                </c:pt>
                <c:pt idx="484">
                  <c:v>92.95</c:v>
                </c:pt>
                <c:pt idx="485">
                  <c:v>92.15</c:v>
                </c:pt>
                <c:pt idx="486">
                  <c:v>99.33</c:v>
                </c:pt>
                <c:pt idx="487">
                  <c:v>80.459999999999994</c:v>
                </c:pt>
                <c:pt idx="488">
                  <c:v>94.15</c:v>
                </c:pt>
                <c:pt idx="489">
                  <c:v>89.77</c:v>
                </c:pt>
                <c:pt idx="490">
                  <c:v>95.74</c:v>
                </c:pt>
                <c:pt idx="491">
                  <c:v>94.53</c:v>
                </c:pt>
                <c:pt idx="492">
                  <c:v>98.69</c:v>
                </c:pt>
                <c:pt idx="493">
                  <c:v>102.92</c:v>
                </c:pt>
                <c:pt idx="494">
                  <c:v>84.62</c:v>
                </c:pt>
                <c:pt idx="495">
                  <c:v>84.77</c:v>
                </c:pt>
                <c:pt idx="496">
                  <c:v>86.99</c:v>
                </c:pt>
                <c:pt idx="497">
                  <c:v>88.56</c:v>
                </c:pt>
                <c:pt idx="498">
                  <c:v>95.32</c:v>
                </c:pt>
                <c:pt idx="499">
                  <c:v>96.74</c:v>
                </c:pt>
                <c:pt idx="500">
                  <c:v>90.76</c:v>
                </c:pt>
                <c:pt idx="501">
                  <c:v>88.76</c:v>
                </c:pt>
                <c:pt idx="502">
                  <c:v>93.14</c:v>
                </c:pt>
                <c:pt idx="503">
                  <c:v>96.11</c:v>
                </c:pt>
                <c:pt idx="504">
                  <c:v>82.179999999999978</c:v>
                </c:pt>
                <c:pt idx="505">
                  <c:v>89.77</c:v>
                </c:pt>
                <c:pt idx="506">
                  <c:v>96.94</c:v>
                </c:pt>
                <c:pt idx="507">
                  <c:v>102.06</c:v>
                </c:pt>
                <c:pt idx="508">
                  <c:v>76.19</c:v>
                </c:pt>
                <c:pt idx="509">
                  <c:v>89.169999999999973</c:v>
                </c:pt>
                <c:pt idx="510">
                  <c:v>99.13</c:v>
                </c:pt>
                <c:pt idx="511">
                  <c:v>93.53</c:v>
                </c:pt>
                <c:pt idx="512">
                  <c:v>86.57</c:v>
                </c:pt>
                <c:pt idx="513">
                  <c:v>79.459999999999994</c:v>
                </c:pt>
                <c:pt idx="514">
                  <c:v>94.54</c:v>
                </c:pt>
                <c:pt idx="515">
                  <c:v>95.71</c:v>
                </c:pt>
                <c:pt idx="516">
                  <c:v>86</c:v>
                </c:pt>
                <c:pt idx="517">
                  <c:v>90.36</c:v>
                </c:pt>
                <c:pt idx="518">
                  <c:v>86.6</c:v>
                </c:pt>
                <c:pt idx="519">
                  <c:v>91.75</c:v>
                </c:pt>
                <c:pt idx="520">
                  <c:v>83.23</c:v>
                </c:pt>
                <c:pt idx="521">
                  <c:v>75.8</c:v>
                </c:pt>
                <c:pt idx="522">
                  <c:v>81.05</c:v>
                </c:pt>
                <c:pt idx="523">
                  <c:v>88.76</c:v>
                </c:pt>
                <c:pt idx="524">
                  <c:v>90.56</c:v>
                </c:pt>
                <c:pt idx="525">
                  <c:v>91.15</c:v>
                </c:pt>
                <c:pt idx="526">
                  <c:v>93.34</c:v>
                </c:pt>
                <c:pt idx="527">
                  <c:v>81.78</c:v>
                </c:pt>
                <c:pt idx="528">
                  <c:v>88.98</c:v>
                </c:pt>
                <c:pt idx="529">
                  <c:v>90.75</c:v>
                </c:pt>
                <c:pt idx="530">
                  <c:v>87.99</c:v>
                </c:pt>
                <c:pt idx="531">
                  <c:v>76.59</c:v>
                </c:pt>
                <c:pt idx="532">
                  <c:v>80.459999999999994</c:v>
                </c:pt>
                <c:pt idx="533">
                  <c:v>86.2</c:v>
                </c:pt>
                <c:pt idx="534">
                  <c:v>92.75</c:v>
                </c:pt>
                <c:pt idx="535">
                  <c:v>86</c:v>
                </c:pt>
                <c:pt idx="536">
                  <c:v>92.35</c:v>
                </c:pt>
                <c:pt idx="537">
                  <c:v>85.81</c:v>
                </c:pt>
                <c:pt idx="538">
                  <c:v>82.58</c:v>
                </c:pt>
                <c:pt idx="539">
                  <c:v>89.169999999999973</c:v>
                </c:pt>
                <c:pt idx="540">
                  <c:v>77.39</c:v>
                </c:pt>
                <c:pt idx="541">
                  <c:v>90.76</c:v>
                </c:pt>
                <c:pt idx="542">
                  <c:v>88.76</c:v>
                </c:pt>
                <c:pt idx="543">
                  <c:v>92.15</c:v>
                </c:pt>
                <c:pt idx="544">
                  <c:v>85.01</c:v>
                </c:pt>
                <c:pt idx="545">
                  <c:v>87.56</c:v>
                </c:pt>
                <c:pt idx="546">
                  <c:v>87.39</c:v>
                </c:pt>
                <c:pt idx="547">
                  <c:v>74.2</c:v>
                </c:pt>
                <c:pt idx="548">
                  <c:v>69.75</c:v>
                </c:pt>
                <c:pt idx="549">
                  <c:v>79.19</c:v>
                </c:pt>
                <c:pt idx="550">
                  <c:v>82.64</c:v>
                </c:pt>
                <c:pt idx="551">
                  <c:v>87.96</c:v>
                </c:pt>
                <c:pt idx="552">
                  <c:v>85.41</c:v>
                </c:pt>
                <c:pt idx="553">
                  <c:v>92.75</c:v>
                </c:pt>
                <c:pt idx="554">
                  <c:v>88.78</c:v>
                </c:pt>
                <c:pt idx="555">
                  <c:v>88.76</c:v>
                </c:pt>
                <c:pt idx="556">
                  <c:v>77.679999999999978</c:v>
                </c:pt>
                <c:pt idx="557">
                  <c:v>81.25</c:v>
                </c:pt>
                <c:pt idx="558">
                  <c:v>88.36</c:v>
                </c:pt>
                <c:pt idx="559">
                  <c:v>70.349999999999994</c:v>
                </c:pt>
                <c:pt idx="560">
                  <c:v>87.36</c:v>
                </c:pt>
                <c:pt idx="561">
                  <c:v>91.75</c:v>
                </c:pt>
                <c:pt idx="562">
                  <c:v>76.39</c:v>
                </c:pt>
                <c:pt idx="563">
                  <c:v>85.61</c:v>
                </c:pt>
                <c:pt idx="564">
                  <c:v>83.57</c:v>
                </c:pt>
                <c:pt idx="565">
                  <c:v>82.64</c:v>
                </c:pt>
                <c:pt idx="566">
                  <c:v>85.77</c:v>
                </c:pt>
                <c:pt idx="567">
                  <c:v>78.47</c:v>
                </c:pt>
                <c:pt idx="568">
                  <c:v>82.78</c:v>
                </c:pt>
                <c:pt idx="569">
                  <c:v>90.96</c:v>
                </c:pt>
                <c:pt idx="570">
                  <c:v>78.87</c:v>
                </c:pt>
                <c:pt idx="571">
                  <c:v>76.989999999999995</c:v>
                </c:pt>
                <c:pt idx="572">
                  <c:v>85.61</c:v>
                </c:pt>
                <c:pt idx="573">
                  <c:v>80.38</c:v>
                </c:pt>
                <c:pt idx="574">
                  <c:v>71.540000000000006</c:v>
                </c:pt>
                <c:pt idx="575">
                  <c:v>82.179999999999978</c:v>
                </c:pt>
                <c:pt idx="576">
                  <c:v>83.63</c:v>
                </c:pt>
                <c:pt idx="577">
                  <c:v>85.37</c:v>
                </c:pt>
                <c:pt idx="578">
                  <c:v>81.05</c:v>
                </c:pt>
                <c:pt idx="579">
                  <c:v>80.38</c:v>
                </c:pt>
                <c:pt idx="580">
                  <c:v>84.82</c:v>
                </c:pt>
                <c:pt idx="581">
                  <c:v>78.08</c:v>
                </c:pt>
                <c:pt idx="582">
                  <c:v>84.169999999999973</c:v>
                </c:pt>
                <c:pt idx="583">
                  <c:v>72.53</c:v>
                </c:pt>
                <c:pt idx="584">
                  <c:v>71.010000000000005</c:v>
                </c:pt>
                <c:pt idx="585">
                  <c:v>76.489999999999995</c:v>
                </c:pt>
                <c:pt idx="586">
                  <c:v>89.96</c:v>
                </c:pt>
                <c:pt idx="587">
                  <c:v>74.91</c:v>
                </c:pt>
                <c:pt idx="588">
                  <c:v>86.57</c:v>
                </c:pt>
                <c:pt idx="589">
                  <c:v>76.89</c:v>
                </c:pt>
                <c:pt idx="590">
                  <c:v>84.57</c:v>
                </c:pt>
                <c:pt idx="591">
                  <c:v>89.37</c:v>
                </c:pt>
                <c:pt idx="592">
                  <c:v>68.569999999999993</c:v>
                </c:pt>
                <c:pt idx="593">
                  <c:v>75</c:v>
                </c:pt>
                <c:pt idx="594">
                  <c:v>87.59</c:v>
                </c:pt>
                <c:pt idx="595">
                  <c:v>75.989999999999995</c:v>
                </c:pt>
                <c:pt idx="596">
                  <c:v>73.12</c:v>
                </c:pt>
                <c:pt idx="597">
                  <c:v>87.76</c:v>
                </c:pt>
                <c:pt idx="598">
                  <c:v>79.27</c:v>
                </c:pt>
                <c:pt idx="599">
                  <c:v>81.84</c:v>
                </c:pt>
                <c:pt idx="600">
                  <c:v>79.39</c:v>
                </c:pt>
                <c:pt idx="601">
                  <c:v>75.900000000000006</c:v>
                </c:pt>
                <c:pt idx="602">
                  <c:v>80.98</c:v>
                </c:pt>
                <c:pt idx="603">
                  <c:v>72.53</c:v>
                </c:pt>
                <c:pt idx="604">
                  <c:v>80.179999999999978</c:v>
                </c:pt>
                <c:pt idx="605">
                  <c:v>87.79</c:v>
                </c:pt>
                <c:pt idx="606">
                  <c:v>81.78</c:v>
                </c:pt>
                <c:pt idx="607">
                  <c:v>64.8</c:v>
                </c:pt>
                <c:pt idx="608">
                  <c:v>67.819999999999993</c:v>
                </c:pt>
                <c:pt idx="609">
                  <c:v>77.28</c:v>
                </c:pt>
                <c:pt idx="610">
                  <c:v>78.28</c:v>
                </c:pt>
                <c:pt idx="611">
                  <c:v>68.61</c:v>
                </c:pt>
                <c:pt idx="612">
                  <c:v>81.25</c:v>
                </c:pt>
                <c:pt idx="613">
                  <c:v>78.790000000000006</c:v>
                </c:pt>
                <c:pt idx="614">
                  <c:v>80.260000000000005</c:v>
                </c:pt>
                <c:pt idx="615">
                  <c:v>73.400000000000006</c:v>
                </c:pt>
                <c:pt idx="616">
                  <c:v>79.86</c:v>
                </c:pt>
                <c:pt idx="617">
                  <c:v>81.38</c:v>
                </c:pt>
                <c:pt idx="618">
                  <c:v>75.3</c:v>
                </c:pt>
                <c:pt idx="619">
                  <c:v>71.930000000000007</c:v>
                </c:pt>
                <c:pt idx="620">
                  <c:v>73.599999999999994</c:v>
                </c:pt>
                <c:pt idx="621">
                  <c:v>69.75</c:v>
                </c:pt>
                <c:pt idx="622">
                  <c:v>140.22</c:v>
                </c:pt>
                <c:pt idx="623">
                  <c:v>1.39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</c:numCache>
            </c:numRef>
          </c:val>
          <c:smooth val="0"/>
        </c:ser>
        <c:ser>
          <c:idx val="1"/>
          <c:order val="0"/>
          <c:tx>
            <c:v>Write IOPS Destination</c:v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Sheet2!$A:$A</c:f>
              <c:numCache>
                <c:formatCode>General</c:formatCode>
                <c:ptCount val="10485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  <c:pt idx="412">
                  <c:v>2060</c:v>
                </c:pt>
                <c:pt idx="413">
                  <c:v>2065</c:v>
                </c:pt>
                <c:pt idx="414">
                  <c:v>2070</c:v>
                </c:pt>
                <c:pt idx="415">
                  <c:v>2075</c:v>
                </c:pt>
                <c:pt idx="416">
                  <c:v>2080</c:v>
                </c:pt>
                <c:pt idx="417">
                  <c:v>2085</c:v>
                </c:pt>
                <c:pt idx="418">
                  <c:v>2090</c:v>
                </c:pt>
                <c:pt idx="419">
                  <c:v>2095</c:v>
                </c:pt>
                <c:pt idx="420">
                  <c:v>2100</c:v>
                </c:pt>
                <c:pt idx="421">
                  <c:v>2105</c:v>
                </c:pt>
                <c:pt idx="422">
                  <c:v>2110</c:v>
                </c:pt>
                <c:pt idx="423">
                  <c:v>2115</c:v>
                </c:pt>
                <c:pt idx="424">
                  <c:v>2120</c:v>
                </c:pt>
                <c:pt idx="425">
                  <c:v>2125</c:v>
                </c:pt>
                <c:pt idx="426">
                  <c:v>2130</c:v>
                </c:pt>
                <c:pt idx="427">
                  <c:v>2135</c:v>
                </c:pt>
                <c:pt idx="428">
                  <c:v>2140</c:v>
                </c:pt>
                <c:pt idx="429">
                  <c:v>2145</c:v>
                </c:pt>
                <c:pt idx="430">
                  <c:v>2150</c:v>
                </c:pt>
                <c:pt idx="431">
                  <c:v>2155</c:v>
                </c:pt>
                <c:pt idx="432">
                  <c:v>2160</c:v>
                </c:pt>
                <c:pt idx="433">
                  <c:v>2165</c:v>
                </c:pt>
                <c:pt idx="434">
                  <c:v>2170</c:v>
                </c:pt>
                <c:pt idx="435">
                  <c:v>2175</c:v>
                </c:pt>
                <c:pt idx="436">
                  <c:v>2180</c:v>
                </c:pt>
                <c:pt idx="437">
                  <c:v>2185</c:v>
                </c:pt>
                <c:pt idx="438">
                  <c:v>2190</c:v>
                </c:pt>
                <c:pt idx="439">
                  <c:v>2195</c:v>
                </c:pt>
                <c:pt idx="440">
                  <c:v>2200</c:v>
                </c:pt>
                <c:pt idx="441">
                  <c:v>2205</c:v>
                </c:pt>
                <c:pt idx="442">
                  <c:v>2210</c:v>
                </c:pt>
                <c:pt idx="443">
                  <c:v>2215</c:v>
                </c:pt>
                <c:pt idx="444">
                  <c:v>2220</c:v>
                </c:pt>
                <c:pt idx="445">
                  <c:v>2225</c:v>
                </c:pt>
                <c:pt idx="446">
                  <c:v>2230</c:v>
                </c:pt>
                <c:pt idx="447">
                  <c:v>2235</c:v>
                </c:pt>
                <c:pt idx="448">
                  <c:v>2240</c:v>
                </c:pt>
                <c:pt idx="449">
                  <c:v>2245</c:v>
                </c:pt>
                <c:pt idx="450">
                  <c:v>2250</c:v>
                </c:pt>
                <c:pt idx="451">
                  <c:v>2255</c:v>
                </c:pt>
                <c:pt idx="452">
                  <c:v>2260</c:v>
                </c:pt>
                <c:pt idx="453">
                  <c:v>2265</c:v>
                </c:pt>
                <c:pt idx="454">
                  <c:v>2270</c:v>
                </c:pt>
                <c:pt idx="455">
                  <c:v>2275</c:v>
                </c:pt>
                <c:pt idx="456">
                  <c:v>2280</c:v>
                </c:pt>
                <c:pt idx="457">
                  <c:v>2285</c:v>
                </c:pt>
                <c:pt idx="458">
                  <c:v>2290</c:v>
                </c:pt>
                <c:pt idx="459">
                  <c:v>2295</c:v>
                </c:pt>
                <c:pt idx="460">
                  <c:v>2300</c:v>
                </c:pt>
                <c:pt idx="461">
                  <c:v>2305</c:v>
                </c:pt>
                <c:pt idx="462">
                  <c:v>2310</c:v>
                </c:pt>
                <c:pt idx="463">
                  <c:v>2315</c:v>
                </c:pt>
                <c:pt idx="464">
                  <c:v>2320</c:v>
                </c:pt>
                <c:pt idx="465">
                  <c:v>2325</c:v>
                </c:pt>
                <c:pt idx="466">
                  <c:v>2330</c:v>
                </c:pt>
                <c:pt idx="467">
                  <c:v>2335</c:v>
                </c:pt>
                <c:pt idx="468">
                  <c:v>2340</c:v>
                </c:pt>
                <c:pt idx="469">
                  <c:v>2345</c:v>
                </c:pt>
                <c:pt idx="470">
                  <c:v>2350</c:v>
                </c:pt>
                <c:pt idx="471">
                  <c:v>2355</c:v>
                </c:pt>
                <c:pt idx="472">
                  <c:v>2360</c:v>
                </c:pt>
                <c:pt idx="473">
                  <c:v>2365</c:v>
                </c:pt>
                <c:pt idx="474">
                  <c:v>2370</c:v>
                </c:pt>
                <c:pt idx="475">
                  <c:v>2375</c:v>
                </c:pt>
                <c:pt idx="476">
                  <c:v>2380</c:v>
                </c:pt>
                <c:pt idx="477">
                  <c:v>2385</c:v>
                </c:pt>
                <c:pt idx="478">
                  <c:v>2390</c:v>
                </c:pt>
                <c:pt idx="479">
                  <c:v>2395</c:v>
                </c:pt>
                <c:pt idx="480">
                  <c:v>2400</c:v>
                </c:pt>
                <c:pt idx="481">
                  <c:v>2405</c:v>
                </c:pt>
                <c:pt idx="482">
                  <c:v>2410</c:v>
                </c:pt>
                <c:pt idx="483">
                  <c:v>2415</c:v>
                </c:pt>
                <c:pt idx="484">
                  <c:v>2420</c:v>
                </c:pt>
                <c:pt idx="485">
                  <c:v>2425</c:v>
                </c:pt>
                <c:pt idx="486">
                  <c:v>2430</c:v>
                </c:pt>
                <c:pt idx="487">
                  <c:v>2435</c:v>
                </c:pt>
                <c:pt idx="488">
                  <c:v>2440</c:v>
                </c:pt>
                <c:pt idx="489">
                  <c:v>2445</c:v>
                </c:pt>
                <c:pt idx="490">
                  <c:v>2450</c:v>
                </c:pt>
                <c:pt idx="491">
                  <c:v>2455</c:v>
                </c:pt>
                <c:pt idx="492">
                  <c:v>2460</c:v>
                </c:pt>
                <c:pt idx="493">
                  <c:v>2465</c:v>
                </c:pt>
                <c:pt idx="494">
                  <c:v>2470</c:v>
                </c:pt>
                <c:pt idx="495">
                  <c:v>2475</c:v>
                </c:pt>
                <c:pt idx="496">
                  <c:v>2480</c:v>
                </c:pt>
                <c:pt idx="497">
                  <c:v>2485</c:v>
                </c:pt>
                <c:pt idx="498">
                  <c:v>2490</c:v>
                </c:pt>
                <c:pt idx="499">
                  <c:v>2495</c:v>
                </c:pt>
                <c:pt idx="500">
                  <c:v>2500</c:v>
                </c:pt>
                <c:pt idx="501">
                  <c:v>2505</c:v>
                </c:pt>
                <c:pt idx="502">
                  <c:v>2510</c:v>
                </c:pt>
                <c:pt idx="503">
                  <c:v>2515</c:v>
                </c:pt>
                <c:pt idx="504">
                  <c:v>2520</c:v>
                </c:pt>
                <c:pt idx="505">
                  <c:v>2525</c:v>
                </c:pt>
                <c:pt idx="506">
                  <c:v>2530</c:v>
                </c:pt>
                <c:pt idx="507">
                  <c:v>2535</c:v>
                </c:pt>
                <c:pt idx="508">
                  <c:v>2540</c:v>
                </c:pt>
                <c:pt idx="509">
                  <c:v>2545</c:v>
                </c:pt>
                <c:pt idx="510">
                  <c:v>2550</c:v>
                </c:pt>
                <c:pt idx="511">
                  <c:v>2555</c:v>
                </c:pt>
                <c:pt idx="512">
                  <c:v>2560</c:v>
                </c:pt>
                <c:pt idx="513">
                  <c:v>2565</c:v>
                </c:pt>
                <c:pt idx="514">
                  <c:v>2570</c:v>
                </c:pt>
                <c:pt idx="515">
                  <c:v>2575</c:v>
                </c:pt>
                <c:pt idx="516">
                  <c:v>2580</c:v>
                </c:pt>
                <c:pt idx="517">
                  <c:v>2585</c:v>
                </c:pt>
                <c:pt idx="518">
                  <c:v>2590</c:v>
                </c:pt>
                <c:pt idx="519">
                  <c:v>2595</c:v>
                </c:pt>
                <c:pt idx="520">
                  <c:v>2600</c:v>
                </c:pt>
                <c:pt idx="521">
                  <c:v>2605</c:v>
                </c:pt>
                <c:pt idx="522">
                  <c:v>2610</c:v>
                </c:pt>
                <c:pt idx="523">
                  <c:v>2615</c:v>
                </c:pt>
                <c:pt idx="524">
                  <c:v>2620</c:v>
                </c:pt>
                <c:pt idx="525">
                  <c:v>2625</c:v>
                </c:pt>
                <c:pt idx="526">
                  <c:v>2630</c:v>
                </c:pt>
                <c:pt idx="527">
                  <c:v>2635</c:v>
                </c:pt>
                <c:pt idx="528">
                  <c:v>2640</c:v>
                </c:pt>
                <c:pt idx="529">
                  <c:v>2645</c:v>
                </c:pt>
                <c:pt idx="530">
                  <c:v>2650</c:v>
                </c:pt>
                <c:pt idx="531">
                  <c:v>2655</c:v>
                </c:pt>
                <c:pt idx="532">
                  <c:v>2660</c:v>
                </c:pt>
                <c:pt idx="533">
                  <c:v>2665</c:v>
                </c:pt>
                <c:pt idx="534">
                  <c:v>2670</c:v>
                </c:pt>
                <c:pt idx="535">
                  <c:v>2675</c:v>
                </c:pt>
                <c:pt idx="536">
                  <c:v>2680</c:v>
                </c:pt>
                <c:pt idx="537">
                  <c:v>2685</c:v>
                </c:pt>
                <c:pt idx="538">
                  <c:v>2690</c:v>
                </c:pt>
                <c:pt idx="539">
                  <c:v>2695</c:v>
                </c:pt>
                <c:pt idx="540">
                  <c:v>2700</c:v>
                </c:pt>
                <c:pt idx="541">
                  <c:v>2705</c:v>
                </c:pt>
                <c:pt idx="542">
                  <c:v>2710</c:v>
                </c:pt>
                <c:pt idx="543">
                  <c:v>2715</c:v>
                </c:pt>
                <c:pt idx="544">
                  <c:v>2720</c:v>
                </c:pt>
                <c:pt idx="545">
                  <c:v>2725</c:v>
                </c:pt>
                <c:pt idx="546">
                  <c:v>2730</c:v>
                </c:pt>
                <c:pt idx="547">
                  <c:v>2735</c:v>
                </c:pt>
                <c:pt idx="548">
                  <c:v>2740</c:v>
                </c:pt>
                <c:pt idx="549">
                  <c:v>2745</c:v>
                </c:pt>
                <c:pt idx="550">
                  <c:v>2750</c:v>
                </c:pt>
                <c:pt idx="551">
                  <c:v>2755</c:v>
                </c:pt>
                <c:pt idx="552">
                  <c:v>2760</c:v>
                </c:pt>
                <c:pt idx="553">
                  <c:v>2765</c:v>
                </c:pt>
                <c:pt idx="554">
                  <c:v>2770</c:v>
                </c:pt>
                <c:pt idx="555">
                  <c:v>2775</c:v>
                </c:pt>
                <c:pt idx="556">
                  <c:v>2780</c:v>
                </c:pt>
                <c:pt idx="557">
                  <c:v>2785</c:v>
                </c:pt>
                <c:pt idx="558">
                  <c:v>2790</c:v>
                </c:pt>
                <c:pt idx="559">
                  <c:v>2795</c:v>
                </c:pt>
                <c:pt idx="560">
                  <c:v>2800</c:v>
                </c:pt>
                <c:pt idx="561">
                  <c:v>2805</c:v>
                </c:pt>
                <c:pt idx="562">
                  <c:v>2810</c:v>
                </c:pt>
                <c:pt idx="563">
                  <c:v>2815</c:v>
                </c:pt>
                <c:pt idx="564">
                  <c:v>2820</c:v>
                </c:pt>
                <c:pt idx="565">
                  <c:v>2825</c:v>
                </c:pt>
                <c:pt idx="566">
                  <c:v>2830</c:v>
                </c:pt>
                <c:pt idx="567">
                  <c:v>2835</c:v>
                </c:pt>
                <c:pt idx="568">
                  <c:v>2840</c:v>
                </c:pt>
                <c:pt idx="569">
                  <c:v>2845</c:v>
                </c:pt>
                <c:pt idx="570">
                  <c:v>2850</c:v>
                </c:pt>
                <c:pt idx="571">
                  <c:v>2855</c:v>
                </c:pt>
                <c:pt idx="572">
                  <c:v>2860</c:v>
                </c:pt>
                <c:pt idx="573">
                  <c:v>2865</c:v>
                </c:pt>
                <c:pt idx="574">
                  <c:v>2870</c:v>
                </c:pt>
                <c:pt idx="575">
                  <c:v>2875</c:v>
                </c:pt>
                <c:pt idx="576">
                  <c:v>2880</c:v>
                </c:pt>
                <c:pt idx="577">
                  <c:v>2885</c:v>
                </c:pt>
                <c:pt idx="578">
                  <c:v>2890</c:v>
                </c:pt>
                <c:pt idx="579">
                  <c:v>2895</c:v>
                </c:pt>
                <c:pt idx="580">
                  <c:v>2900</c:v>
                </c:pt>
                <c:pt idx="581">
                  <c:v>2905</c:v>
                </c:pt>
                <c:pt idx="582">
                  <c:v>2910</c:v>
                </c:pt>
                <c:pt idx="583">
                  <c:v>2915</c:v>
                </c:pt>
                <c:pt idx="584">
                  <c:v>2920</c:v>
                </c:pt>
                <c:pt idx="585">
                  <c:v>2925</c:v>
                </c:pt>
                <c:pt idx="586">
                  <c:v>2930</c:v>
                </c:pt>
                <c:pt idx="587">
                  <c:v>2935</c:v>
                </c:pt>
                <c:pt idx="588">
                  <c:v>2940</c:v>
                </c:pt>
                <c:pt idx="589">
                  <c:v>2945</c:v>
                </c:pt>
                <c:pt idx="590">
                  <c:v>2950</c:v>
                </c:pt>
                <c:pt idx="591">
                  <c:v>2955</c:v>
                </c:pt>
                <c:pt idx="592">
                  <c:v>2960</c:v>
                </c:pt>
                <c:pt idx="593">
                  <c:v>2965</c:v>
                </c:pt>
                <c:pt idx="594">
                  <c:v>2970</c:v>
                </c:pt>
                <c:pt idx="595">
                  <c:v>2975</c:v>
                </c:pt>
                <c:pt idx="596">
                  <c:v>2980</c:v>
                </c:pt>
                <c:pt idx="597">
                  <c:v>2985</c:v>
                </c:pt>
                <c:pt idx="598">
                  <c:v>2990</c:v>
                </c:pt>
                <c:pt idx="599">
                  <c:v>2995</c:v>
                </c:pt>
                <c:pt idx="600">
                  <c:v>3000</c:v>
                </c:pt>
                <c:pt idx="601">
                  <c:v>3005</c:v>
                </c:pt>
                <c:pt idx="602">
                  <c:v>3010</c:v>
                </c:pt>
                <c:pt idx="603">
                  <c:v>3015</c:v>
                </c:pt>
                <c:pt idx="604">
                  <c:v>3020</c:v>
                </c:pt>
                <c:pt idx="605">
                  <c:v>3025</c:v>
                </c:pt>
                <c:pt idx="606">
                  <c:v>3030</c:v>
                </c:pt>
                <c:pt idx="607">
                  <c:v>3035</c:v>
                </c:pt>
                <c:pt idx="608">
                  <c:v>3040</c:v>
                </c:pt>
                <c:pt idx="609">
                  <c:v>3045</c:v>
                </c:pt>
                <c:pt idx="610">
                  <c:v>3050</c:v>
                </c:pt>
                <c:pt idx="611">
                  <c:v>3055</c:v>
                </c:pt>
                <c:pt idx="612">
                  <c:v>3060</c:v>
                </c:pt>
                <c:pt idx="613">
                  <c:v>3065</c:v>
                </c:pt>
                <c:pt idx="614">
                  <c:v>3070</c:v>
                </c:pt>
                <c:pt idx="615">
                  <c:v>3075</c:v>
                </c:pt>
                <c:pt idx="616">
                  <c:v>3080</c:v>
                </c:pt>
                <c:pt idx="617">
                  <c:v>3085</c:v>
                </c:pt>
                <c:pt idx="618">
                  <c:v>3090</c:v>
                </c:pt>
                <c:pt idx="619">
                  <c:v>3095</c:v>
                </c:pt>
                <c:pt idx="620">
                  <c:v>3100</c:v>
                </c:pt>
                <c:pt idx="621">
                  <c:v>3105</c:v>
                </c:pt>
                <c:pt idx="622">
                  <c:v>3110</c:v>
                </c:pt>
                <c:pt idx="623">
                  <c:v>3115</c:v>
                </c:pt>
                <c:pt idx="624">
                  <c:v>3120</c:v>
                </c:pt>
                <c:pt idx="625">
                  <c:v>3125</c:v>
                </c:pt>
                <c:pt idx="626">
                  <c:v>3130</c:v>
                </c:pt>
                <c:pt idx="627">
                  <c:v>3135</c:v>
                </c:pt>
                <c:pt idx="628">
                  <c:v>3140</c:v>
                </c:pt>
                <c:pt idx="629">
                  <c:v>3145</c:v>
                </c:pt>
                <c:pt idx="630">
                  <c:v>3150</c:v>
                </c:pt>
                <c:pt idx="631">
                  <c:v>3155</c:v>
                </c:pt>
                <c:pt idx="632">
                  <c:v>3160</c:v>
                </c:pt>
                <c:pt idx="633">
                  <c:v>3165</c:v>
                </c:pt>
                <c:pt idx="634">
                  <c:v>3170</c:v>
                </c:pt>
                <c:pt idx="635">
                  <c:v>3175</c:v>
                </c:pt>
                <c:pt idx="636">
                  <c:v>3180</c:v>
                </c:pt>
                <c:pt idx="637">
                  <c:v>3185</c:v>
                </c:pt>
                <c:pt idx="638">
                  <c:v>3190</c:v>
                </c:pt>
                <c:pt idx="639">
                  <c:v>3195</c:v>
                </c:pt>
                <c:pt idx="640">
                  <c:v>3200</c:v>
                </c:pt>
                <c:pt idx="641">
                  <c:v>3205</c:v>
                </c:pt>
                <c:pt idx="642">
                  <c:v>3210</c:v>
                </c:pt>
                <c:pt idx="643">
                  <c:v>3215</c:v>
                </c:pt>
                <c:pt idx="644">
                  <c:v>3220</c:v>
                </c:pt>
                <c:pt idx="645">
                  <c:v>3225</c:v>
                </c:pt>
                <c:pt idx="646">
                  <c:v>3230</c:v>
                </c:pt>
                <c:pt idx="647">
                  <c:v>3235</c:v>
                </c:pt>
                <c:pt idx="648">
                  <c:v>3240</c:v>
                </c:pt>
                <c:pt idx="649">
                  <c:v>3245</c:v>
                </c:pt>
                <c:pt idx="650">
                  <c:v>3250</c:v>
                </c:pt>
                <c:pt idx="651">
                  <c:v>3255</c:v>
                </c:pt>
                <c:pt idx="652">
                  <c:v>3260</c:v>
                </c:pt>
                <c:pt idx="653">
                  <c:v>3265</c:v>
                </c:pt>
                <c:pt idx="654">
                  <c:v>3270</c:v>
                </c:pt>
                <c:pt idx="655">
                  <c:v>3275</c:v>
                </c:pt>
                <c:pt idx="656">
                  <c:v>3280</c:v>
                </c:pt>
                <c:pt idx="657">
                  <c:v>3285</c:v>
                </c:pt>
                <c:pt idx="658">
                  <c:v>3290</c:v>
                </c:pt>
                <c:pt idx="659">
                  <c:v>3295</c:v>
                </c:pt>
                <c:pt idx="660">
                  <c:v>3300</c:v>
                </c:pt>
                <c:pt idx="661">
                  <c:v>3305</c:v>
                </c:pt>
                <c:pt idx="662">
                  <c:v>3310</c:v>
                </c:pt>
                <c:pt idx="663">
                  <c:v>3315</c:v>
                </c:pt>
                <c:pt idx="664">
                  <c:v>3320</c:v>
                </c:pt>
                <c:pt idx="665">
                  <c:v>3325</c:v>
                </c:pt>
                <c:pt idx="666">
                  <c:v>3330</c:v>
                </c:pt>
                <c:pt idx="667">
                  <c:v>3335</c:v>
                </c:pt>
                <c:pt idx="668">
                  <c:v>3340</c:v>
                </c:pt>
                <c:pt idx="669">
                  <c:v>3345</c:v>
                </c:pt>
                <c:pt idx="670">
                  <c:v>3350</c:v>
                </c:pt>
                <c:pt idx="671">
                  <c:v>3355</c:v>
                </c:pt>
                <c:pt idx="672">
                  <c:v>3360</c:v>
                </c:pt>
                <c:pt idx="673">
                  <c:v>3365</c:v>
                </c:pt>
                <c:pt idx="674">
                  <c:v>3370</c:v>
                </c:pt>
                <c:pt idx="675">
                  <c:v>3375</c:v>
                </c:pt>
                <c:pt idx="676">
                  <c:v>3380</c:v>
                </c:pt>
                <c:pt idx="677">
                  <c:v>3385</c:v>
                </c:pt>
                <c:pt idx="678">
                  <c:v>3390</c:v>
                </c:pt>
                <c:pt idx="679">
                  <c:v>3395</c:v>
                </c:pt>
                <c:pt idx="680">
                  <c:v>3400</c:v>
                </c:pt>
                <c:pt idx="681">
                  <c:v>3405</c:v>
                </c:pt>
                <c:pt idx="682">
                  <c:v>3410</c:v>
                </c:pt>
                <c:pt idx="683">
                  <c:v>3415</c:v>
                </c:pt>
                <c:pt idx="684">
                  <c:v>3420</c:v>
                </c:pt>
                <c:pt idx="685">
                  <c:v>3425</c:v>
                </c:pt>
                <c:pt idx="686">
                  <c:v>3430</c:v>
                </c:pt>
                <c:pt idx="687">
                  <c:v>3435</c:v>
                </c:pt>
                <c:pt idx="688">
                  <c:v>3440</c:v>
                </c:pt>
                <c:pt idx="689">
                  <c:v>3445</c:v>
                </c:pt>
                <c:pt idx="690">
                  <c:v>3450</c:v>
                </c:pt>
                <c:pt idx="691">
                  <c:v>3455</c:v>
                </c:pt>
                <c:pt idx="692">
                  <c:v>3460</c:v>
                </c:pt>
                <c:pt idx="693">
                  <c:v>3465</c:v>
                </c:pt>
                <c:pt idx="694">
                  <c:v>3470</c:v>
                </c:pt>
                <c:pt idx="695">
                  <c:v>3475</c:v>
                </c:pt>
                <c:pt idx="696">
                  <c:v>3480</c:v>
                </c:pt>
                <c:pt idx="697">
                  <c:v>3485</c:v>
                </c:pt>
                <c:pt idx="698">
                  <c:v>3490</c:v>
                </c:pt>
                <c:pt idx="699">
                  <c:v>3495</c:v>
                </c:pt>
                <c:pt idx="700">
                  <c:v>3500</c:v>
                </c:pt>
                <c:pt idx="701">
                  <c:v>3505</c:v>
                </c:pt>
                <c:pt idx="702">
                  <c:v>3510</c:v>
                </c:pt>
                <c:pt idx="703">
                  <c:v>3515</c:v>
                </c:pt>
                <c:pt idx="704">
                  <c:v>3520</c:v>
                </c:pt>
                <c:pt idx="705">
                  <c:v>3525</c:v>
                </c:pt>
                <c:pt idx="706">
                  <c:v>3530</c:v>
                </c:pt>
                <c:pt idx="707">
                  <c:v>3535</c:v>
                </c:pt>
                <c:pt idx="708">
                  <c:v>3540</c:v>
                </c:pt>
                <c:pt idx="709">
                  <c:v>3545</c:v>
                </c:pt>
                <c:pt idx="710">
                  <c:v>3550</c:v>
                </c:pt>
                <c:pt idx="711">
                  <c:v>3555</c:v>
                </c:pt>
                <c:pt idx="712">
                  <c:v>3560</c:v>
                </c:pt>
                <c:pt idx="713">
                  <c:v>3565</c:v>
                </c:pt>
                <c:pt idx="714">
                  <c:v>3570</c:v>
                </c:pt>
                <c:pt idx="715">
                  <c:v>3575</c:v>
                </c:pt>
                <c:pt idx="716">
                  <c:v>3580</c:v>
                </c:pt>
                <c:pt idx="717">
                  <c:v>3585</c:v>
                </c:pt>
                <c:pt idx="718">
                  <c:v>3590</c:v>
                </c:pt>
                <c:pt idx="719">
                  <c:v>3595</c:v>
                </c:pt>
                <c:pt idx="720">
                  <c:v>3600</c:v>
                </c:pt>
                <c:pt idx="721">
                  <c:v>3605</c:v>
                </c:pt>
                <c:pt idx="722">
                  <c:v>3610</c:v>
                </c:pt>
                <c:pt idx="723">
                  <c:v>3615</c:v>
                </c:pt>
                <c:pt idx="724">
                  <c:v>3620</c:v>
                </c:pt>
                <c:pt idx="725">
                  <c:v>3625</c:v>
                </c:pt>
                <c:pt idx="726">
                  <c:v>3630</c:v>
                </c:pt>
                <c:pt idx="727">
                  <c:v>3635</c:v>
                </c:pt>
                <c:pt idx="728">
                  <c:v>3640</c:v>
                </c:pt>
                <c:pt idx="729">
                  <c:v>3645</c:v>
                </c:pt>
                <c:pt idx="730">
                  <c:v>3650</c:v>
                </c:pt>
                <c:pt idx="731">
                  <c:v>3655</c:v>
                </c:pt>
                <c:pt idx="732">
                  <c:v>3660</c:v>
                </c:pt>
                <c:pt idx="733">
                  <c:v>3665</c:v>
                </c:pt>
                <c:pt idx="734">
                  <c:v>3670</c:v>
                </c:pt>
                <c:pt idx="735">
                  <c:v>3675</c:v>
                </c:pt>
                <c:pt idx="736">
                  <c:v>3680</c:v>
                </c:pt>
                <c:pt idx="737">
                  <c:v>3685</c:v>
                </c:pt>
                <c:pt idx="738">
                  <c:v>3690</c:v>
                </c:pt>
                <c:pt idx="739">
                  <c:v>3695</c:v>
                </c:pt>
                <c:pt idx="740">
                  <c:v>3700</c:v>
                </c:pt>
                <c:pt idx="741">
                  <c:v>3705</c:v>
                </c:pt>
                <c:pt idx="742">
                  <c:v>3710</c:v>
                </c:pt>
                <c:pt idx="743">
                  <c:v>3715</c:v>
                </c:pt>
                <c:pt idx="744">
                  <c:v>3720</c:v>
                </c:pt>
                <c:pt idx="745">
                  <c:v>3725</c:v>
                </c:pt>
                <c:pt idx="746">
                  <c:v>3730</c:v>
                </c:pt>
                <c:pt idx="747">
                  <c:v>3735</c:v>
                </c:pt>
                <c:pt idx="748">
                  <c:v>3740</c:v>
                </c:pt>
                <c:pt idx="749">
                  <c:v>3745</c:v>
                </c:pt>
                <c:pt idx="750">
                  <c:v>3750</c:v>
                </c:pt>
                <c:pt idx="751">
                  <c:v>3755</c:v>
                </c:pt>
                <c:pt idx="752">
                  <c:v>3760</c:v>
                </c:pt>
                <c:pt idx="753">
                  <c:v>3765</c:v>
                </c:pt>
                <c:pt idx="754">
                  <c:v>3770</c:v>
                </c:pt>
                <c:pt idx="755">
                  <c:v>3775</c:v>
                </c:pt>
                <c:pt idx="756">
                  <c:v>3780</c:v>
                </c:pt>
                <c:pt idx="757">
                  <c:v>3785</c:v>
                </c:pt>
                <c:pt idx="758">
                  <c:v>3790</c:v>
                </c:pt>
                <c:pt idx="759">
                  <c:v>3795</c:v>
                </c:pt>
                <c:pt idx="760">
                  <c:v>3800</c:v>
                </c:pt>
                <c:pt idx="761">
                  <c:v>3805</c:v>
                </c:pt>
                <c:pt idx="762">
                  <c:v>3810</c:v>
                </c:pt>
                <c:pt idx="763">
                  <c:v>3815</c:v>
                </c:pt>
                <c:pt idx="764">
                  <c:v>3820</c:v>
                </c:pt>
                <c:pt idx="765">
                  <c:v>3825</c:v>
                </c:pt>
                <c:pt idx="766">
                  <c:v>3830</c:v>
                </c:pt>
                <c:pt idx="767">
                  <c:v>3835</c:v>
                </c:pt>
                <c:pt idx="768">
                  <c:v>3840</c:v>
                </c:pt>
                <c:pt idx="769">
                  <c:v>3845</c:v>
                </c:pt>
                <c:pt idx="770">
                  <c:v>3850</c:v>
                </c:pt>
                <c:pt idx="771">
                  <c:v>3855</c:v>
                </c:pt>
                <c:pt idx="772">
                  <c:v>3860</c:v>
                </c:pt>
                <c:pt idx="773">
                  <c:v>3865</c:v>
                </c:pt>
                <c:pt idx="774">
                  <c:v>3870</c:v>
                </c:pt>
                <c:pt idx="775">
                  <c:v>3875</c:v>
                </c:pt>
                <c:pt idx="776">
                  <c:v>3880</c:v>
                </c:pt>
                <c:pt idx="777">
                  <c:v>3885</c:v>
                </c:pt>
                <c:pt idx="778">
                  <c:v>3890</c:v>
                </c:pt>
                <c:pt idx="779">
                  <c:v>3895</c:v>
                </c:pt>
                <c:pt idx="780">
                  <c:v>3900</c:v>
                </c:pt>
                <c:pt idx="781">
                  <c:v>3905</c:v>
                </c:pt>
                <c:pt idx="782">
                  <c:v>3910</c:v>
                </c:pt>
                <c:pt idx="783">
                  <c:v>3915</c:v>
                </c:pt>
                <c:pt idx="784">
                  <c:v>3920</c:v>
                </c:pt>
                <c:pt idx="785">
                  <c:v>3925</c:v>
                </c:pt>
                <c:pt idx="786">
                  <c:v>3930</c:v>
                </c:pt>
                <c:pt idx="787">
                  <c:v>3935</c:v>
                </c:pt>
                <c:pt idx="788">
                  <c:v>3940</c:v>
                </c:pt>
                <c:pt idx="789">
                  <c:v>3945</c:v>
                </c:pt>
                <c:pt idx="790">
                  <c:v>3950</c:v>
                </c:pt>
                <c:pt idx="791">
                  <c:v>3955</c:v>
                </c:pt>
                <c:pt idx="792">
                  <c:v>3960</c:v>
                </c:pt>
                <c:pt idx="793">
                  <c:v>3965</c:v>
                </c:pt>
                <c:pt idx="794">
                  <c:v>3970</c:v>
                </c:pt>
                <c:pt idx="795">
                  <c:v>3975</c:v>
                </c:pt>
                <c:pt idx="796">
                  <c:v>3980</c:v>
                </c:pt>
                <c:pt idx="797">
                  <c:v>3985</c:v>
                </c:pt>
                <c:pt idx="798">
                  <c:v>3990</c:v>
                </c:pt>
                <c:pt idx="799">
                  <c:v>3995</c:v>
                </c:pt>
                <c:pt idx="800">
                  <c:v>4000</c:v>
                </c:pt>
                <c:pt idx="801">
                  <c:v>4005</c:v>
                </c:pt>
                <c:pt idx="802">
                  <c:v>4010</c:v>
                </c:pt>
                <c:pt idx="803">
                  <c:v>4015</c:v>
                </c:pt>
                <c:pt idx="804">
                  <c:v>4020</c:v>
                </c:pt>
                <c:pt idx="805">
                  <c:v>4025</c:v>
                </c:pt>
                <c:pt idx="806">
                  <c:v>4030</c:v>
                </c:pt>
                <c:pt idx="807">
                  <c:v>4035</c:v>
                </c:pt>
                <c:pt idx="808">
                  <c:v>4040</c:v>
                </c:pt>
                <c:pt idx="809">
                  <c:v>4045</c:v>
                </c:pt>
                <c:pt idx="810">
                  <c:v>4050</c:v>
                </c:pt>
                <c:pt idx="811">
                  <c:v>4055</c:v>
                </c:pt>
                <c:pt idx="812">
                  <c:v>4060</c:v>
                </c:pt>
                <c:pt idx="813">
                  <c:v>4065</c:v>
                </c:pt>
                <c:pt idx="814">
                  <c:v>4070</c:v>
                </c:pt>
                <c:pt idx="815">
                  <c:v>4075</c:v>
                </c:pt>
                <c:pt idx="816">
                  <c:v>4080</c:v>
                </c:pt>
                <c:pt idx="817">
                  <c:v>4085</c:v>
                </c:pt>
                <c:pt idx="818">
                  <c:v>4090</c:v>
                </c:pt>
                <c:pt idx="819">
                  <c:v>4095</c:v>
                </c:pt>
                <c:pt idx="820">
                  <c:v>4100</c:v>
                </c:pt>
                <c:pt idx="821">
                  <c:v>4105</c:v>
                </c:pt>
                <c:pt idx="822">
                  <c:v>4110</c:v>
                </c:pt>
                <c:pt idx="823">
                  <c:v>4115</c:v>
                </c:pt>
                <c:pt idx="824">
                  <c:v>4120</c:v>
                </c:pt>
                <c:pt idx="825">
                  <c:v>4125</c:v>
                </c:pt>
                <c:pt idx="826">
                  <c:v>4130</c:v>
                </c:pt>
                <c:pt idx="827">
                  <c:v>4135</c:v>
                </c:pt>
                <c:pt idx="828">
                  <c:v>4140</c:v>
                </c:pt>
                <c:pt idx="829">
                  <c:v>4145</c:v>
                </c:pt>
                <c:pt idx="830">
                  <c:v>4150</c:v>
                </c:pt>
              </c:numCache>
            </c:numRef>
          </c:cat>
          <c:val>
            <c:numRef>
              <c:f>'mn32Gfc-nfs'!$CHX$2:$CHX$647</c:f>
              <c:numCache>
                <c:formatCode>General</c:formatCode>
                <c:ptCount val="646"/>
                <c:pt idx="0">
                  <c:v>0</c:v>
                </c:pt>
                <c:pt idx="1">
                  <c:v>4.76</c:v>
                </c:pt>
                <c:pt idx="2">
                  <c:v>0.4</c:v>
                </c:pt>
                <c:pt idx="3">
                  <c:v>1.39</c:v>
                </c:pt>
                <c:pt idx="4">
                  <c:v>0.6</c:v>
                </c:pt>
                <c:pt idx="5">
                  <c:v>0.4</c:v>
                </c:pt>
                <c:pt idx="6">
                  <c:v>0</c:v>
                </c:pt>
                <c:pt idx="7">
                  <c:v>0.4</c:v>
                </c:pt>
                <c:pt idx="8">
                  <c:v>0</c:v>
                </c:pt>
                <c:pt idx="9">
                  <c:v>0.4</c:v>
                </c:pt>
                <c:pt idx="10">
                  <c:v>0</c:v>
                </c:pt>
                <c:pt idx="11">
                  <c:v>0.4</c:v>
                </c:pt>
                <c:pt idx="12">
                  <c:v>4.95</c:v>
                </c:pt>
                <c:pt idx="13">
                  <c:v>0.4</c:v>
                </c:pt>
                <c:pt idx="14">
                  <c:v>0.99</c:v>
                </c:pt>
                <c:pt idx="15">
                  <c:v>1</c:v>
                </c:pt>
                <c:pt idx="16">
                  <c:v>0.4</c:v>
                </c:pt>
                <c:pt idx="17">
                  <c:v>0</c:v>
                </c:pt>
                <c:pt idx="18">
                  <c:v>0.4</c:v>
                </c:pt>
                <c:pt idx="19">
                  <c:v>0</c:v>
                </c:pt>
                <c:pt idx="20">
                  <c:v>0.4</c:v>
                </c:pt>
                <c:pt idx="21">
                  <c:v>0</c:v>
                </c:pt>
                <c:pt idx="22">
                  <c:v>0.4</c:v>
                </c:pt>
                <c:pt idx="23">
                  <c:v>2.77</c:v>
                </c:pt>
                <c:pt idx="24">
                  <c:v>524.54999999999961</c:v>
                </c:pt>
                <c:pt idx="25">
                  <c:v>645.26</c:v>
                </c:pt>
                <c:pt idx="26">
                  <c:v>605.20000000000005</c:v>
                </c:pt>
                <c:pt idx="27">
                  <c:v>709.88</c:v>
                </c:pt>
                <c:pt idx="28">
                  <c:v>678.12</c:v>
                </c:pt>
                <c:pt idx="29">
                  <c:v>625.21</c:v>
                </c:pt>
                <c:pt idx="30">
                  <c:v>671.19</c:v>
                </c:pt>
                <c:pt idx="31">
                  <c:v>640.27</c:v>
                </c:pt>
                <c:pt idx="32">
                  <c:v>582.63</c:v>
                </c:pt>
                <c:pt idx="33">
                  <c:v>510.08</c:v>
                </c:pt>
                <c:pt idx="34">
                  <c:v>570.4599999999997</c:v>
                </c:pt>
                <c:pt idx="35">
                  <c:v>414.56</c:v>
                </c:pt>
                <c:pt idx="36">
                  <c:v>469.46</c:v>
                </c:pt>
                <c:pt idx="37">
                  <c:v>460.76</c:v>
                </c:pt>
                <c:pt idx="38">
                  <c:v>450.04</c:v>
                </c:pt>
                <c:pt idx="39">
                  <c:v>476.11</c:v>
                </c:pt>
                <c:pt idx="40">
                  <c:v>448.05</c:v>
                </c:pt>
                <c:pt idx="41">
                  <c:v>468.53</c:v>
                </c:pt>
                <c:pt idx="42">
                  <c:v>402.87</c:v>
                </c:pt>
                <c:pt idx="43">
                  <c:v>400.1</c:v>
                </c:pt>
                <c:pt idx="44">
                  <c:v>373.79</c:v>
                </c:pt>
                <c:pt idx="45">
                  <c:v>392.57</c:v>
                </c:pt>
                <c:pt idx="46">
                  <c:v>404.51</c:v>
                </c:pt>
                <c:pt idx="47">
                  <c:v>384.84</c:v>
                </c:pt>
                <c:pt idx="48">
                  <c:v>322.52999999999992</c:v>
                </c:pt>
                <c:pt idx="49">
                  <c:v>351.35</c:v>
                </c:pt>
                <c:pt idx="50">
                  <c:v>352.85</c:v>
                </c:pt>
                <c:pt idx="51">
                  <c:v>375.13</c:v>
                </c:pt>
                <c:pt idx="52">
                  <c:v>370.97</c:v>
                </c:pt>
                <c:pt idx="53">
                  <c:v>368.8</c:v>
                </c:pt>
                <c:pt idx="54">
                  <c:v>357.1</c:v>
                </c:pt>
                <c:pt idx="55">
                  <c:v>334.3</c:v>
                </c:pt>
                <c:pt idx="56">
                  <c:v>319.05</c:v>
                </c:pt>
                <c:pt idx="57">
                  <c:v>353.45</c:v>
                </c:pt>
                <c:pt idx="58">
                  <c:v>346.59</c:v>
                </c:pt>
                <c:pt idx="59">
                  <c:v>337.87</c:v>
                </c:pt>
                <c:pt idx="60">
                  <c:v>303.38</c:v>
                </c:pt>
                <c:pt idx="61">
                  <c:v>335.3</c:v>
                </c:pt>
                <c:pt idx="62">
                  <c:v>326.52</c:v>
                </c:pt>
                <c:pt idx="63">
                  <c:v>305.97000000000003</c:v>
                </c:pt>
                <c:pt idx="64">
                  <c:v>289.52</c:v>
                </c:pt>
                <c:pt idx="65">
                  <c:v>299.19</c:v>
                </c:pt>
                <c:pt idx="66">
                  <c:v>319.83999999999992</c:v>
                </c:pt>
                <c:pt idx="67">
                  <c:v>328.71</c:v>
                </c:pt>
                <c:pt idx="68">
                  <c:v>347.19</c:v>
                </c:pt>
                <c:pt idx="69">
                  <c:v>331.11</c:v>
                </c:pt>
                <c:pt idx="70">
                  <c:v>298.24</c:v>
                </c:pt>
                <c:pt idx="71">
                  <c:v>297.83999999999992</c:v>
                </c:pt>
                <c:pt idx="72">
                  <c:v>290.42</c:v>
                </c:pt>
                <c:pt idx="73">
                  <c:v>300.22000000000003</c:v>
                </c:pt>
                <c:pt idx="74">
                  <c:v>280.04000000000002</c:v>
                </c:pt>
                <c:pt idx="75">
                  <c:v>320.24</c:v>
                </c:pt>
                <c:pt idx="76">
                  <c:v>315.35000000000002</c:v>
                </c:pt>
                <c:pt idx="77">
                  <c:v>325.98</c:v>
                </c:pt>
                <c:pt idx="78">
                  <c:v>311.72000000000003</c:v>
                </c:pt>
                <c:pt idx="79">
                  <c:v>319.33999999999992</c:v>
                </c:pt>
                <c:pt idx="80">
                  <c:v>326.18</c:v>
                </c:pt>
                <c:pt idx="81">
                  <c:v>308.77</c:v>
                </c:pt>
                <c:pt idx="82">
                  <c:v>310.52999999999992</c:v>
                </c:pt>
                <c:pt idx="83">
                  <c:v>288.62</c:v>
                </c:pt>
                <c:pt idx="84">
                  <c:v>293.88</c:v>
                </c:pt>
                <c:pt idx="85">
                  <c:v>294.08</c:v>
                </c:pt>
                <c:pt idx="86">
                  <c:v>319.33999999999992</c:v>
                </c:pt>
                <c:pt idx="87">
                  <c:v>281.99</c:v>
                </c:pt>
                <c:pt idx="88">
                  <c:v>327.32</c:v>
                </c:pt>
                <c:pt idx="89">
                  <c:v>310.33</c:v>
                </c:pt>
                <c:pt idx="90">
                  <c:v>299.58999999999992</c:v>
                </c:pt>
                <c:pt idx="91">
                  <c:v>285.95</c:v>
                </c:pt>
                <c:pt idx="92">
                  <c:v>280.60000000000002</c:v>
                </c:pt>
                <c:pt idx="93">
                  <c:v>317.54000000000002</c:v>
                </c:pt>
                <c:pt idx="94">
                  <c:v>280.01</c:v>
                </c:pt>
                <c:pt idx="95">
                  <c:v>296.60000000000002</c:v>
                </c:pt>
                <c:pt idx="96">
                  <c:v>270.3</c:v>
                </c:pt>
                <c:pt idx="97">
                  <c:v>273.86</c:v>
                </c:pt>
                <c:pt idx="98">
                  <c:v>285.36</c:v>
                </c:pt>
                <c:pt idx="99">
                  <c:v>271.29000000000002</c:v>
                </c:pt>
                <c:pt idx="100">
                  <c:v>275.66000000000008</c:v>
                </c:pt>
                <c:pt idx="101">
                  <c:v>276.05</c:v>
                </c:pt>
                <c:pt idx="102">
                  <c:v>282.04000000000002</c:v>
                </c:pt>
                <c:pt idx="103">
                  <c:v>280.20999999999992</c:v>
                </c:pt>
                <c:pt idx="104">
                  <c:v>276.45</c:v>
                </c:pt>
                <c:pt idx="105">
                  <c:v>278.42</c:v>
                </c:pt>
                <c:pt idx="106">
                  <c:v>281.83999999999992</c:v>
                </c:pt>
                <c:pt idx="107">
                  <c:v>292.89</c:v>
                </c:pt>
                <c:pt idx="108">
                  <c:v>262.97000000000003</c:v>
                </c:pt>
                <c:pt idx="109">
                  <c:v>236.76</c:v>
                </c:pt>
                <c:pt idx="110">
                  <c:v>289.52</c:v>
                </c:pt>
                <c:pt idx="111">
                  <c:v>271.47000000000003</c:v>
                </c:pt>
                <c:pt idx="112">
                  <c:v>285.16000000000008</c:v>
                </c:pt>
                <c:pt idx="113">
                  <c:v>308.17</c:v>
                </c:pt>
                <c:pt idx="114">
                  <c:v>274.86</c:v>
                </c:pt>
                <c:pt idx="115">
                  <c:v>286.75</c:v>
                </c:pt>
                <c:pt idx="116">
                  <c:v>291.01</c:v>
                </c:pt>
                <c:pt idx="117">
                  <c:v>266.73</c:v>
                </c:pt>
                <c:pt idx="118">
                  <c:v>270.27</c:v>
                </c:pt>
                <c:pt idx="119">
                  <c:v>262.37</c:v>
                </c:pt>
                <c:pt idx="120">
                  <c:v>276.25</c:v>
                </c:pt>
                <c:pt idx="121">
                  <c:v>259.99</c:v>
                </c:pt>
                <c:pt idx="122">
                  <c:v>290.12</c:v>
                </c:pt>
                <c:pt idx="123">
                  <c:v>288.02</c:v>
                </c:pt>
                <c:pt idx="124">
                  <c:v>289.92</c:v>
                </c:pt>
                <c:pt idx="125">
                  <c:v>291.41000000000003</c:v>
                </c:pt>
                <c:pt idx="126">
                  <c:v>256.23</c:v>
                </c:pt>
                <c:pt idx="127">
                  <c:v>276.05</c:v>
                </c:pt>
                <c:pt idx="128">
                  <c:v>274.66000000000008</c:v>
                </c:pt>
                <c:pt idx="129">
                  <c:v>278.82</c:v>
                </c:pt>
                <c:pt idx="130">
                  <c:v>245.94</c:v>
                </c:pt>
                <c:pt idx="131">
                  <c:v>271.29000000000002</c:v>
                </c:pt>
                <c:pt idx="132">
                  <c:v>276.64999999999998</c:v>
                </c:pt>
                <c:pt idx="133">
                  <c:v>244.34</c:v>
                </c:pt>
                <c:pt idx="134">
                  <c:v>268.27999999999992</c:v>
                </c:pt>
                <c:pt idx="135">
                  <c:v>279.22000000000003</c:v>
                </c:pt>
                <c:pt idx="136">
                  <c:v>244.54</c:v>
                </c:pt>
                <c:pt idx="137">
                  <c:v>268.52</c:v>
                </c:pt>
                <c:pt idx="138">
                  <c:v>278.23</c:v>
                </c:pt>
                <c:pt idx="139">
                  <c:v>285.63</c:v>
                </c:pt>
                <c:pt idx="140">
                  <c:v>283.97000000000003</c:v>
                </c:pt>
                <c:pt idx="141">
                  <c:v>271.47000000000003</c:v>
                </c:pt>
                <c:pt idx="142">
                  <c:v>285.95</c:v>
                </c:pt>
                <c:pt idx="143">
                  <c:v>253.12</c:v>
                </c:pt>
                <c:pt idx="144">
                  <c:v>247.11</c:v>
                </c:pt>
                <c:pt idx="145">
                  <c:v>235.82</c:v>
                </c:pt>
                <c:pt idx="146">
                  <c:v>277.45</c:v>
                </c:pt>
                <c:pt idx="147">
                  <c:v>271.88</c:v>
                </c:pt>
                <c:pt idx="148">
                  <c:v>262.49</c:v>
                </c:pt>
                <c:pt idx="149">
                  <c:v>272.48</c:v>
                </c:pt>
                <c:pt idx="150">
                  <c:v>262.77</c:v>
                </c:pt>
                <c:pt idx="151">
                  <c:v>272.07</c:v>
                </c:pt>
                <c:pt idx="152">
                  <c:v>266.52999999999992</c:v>
                </c:pt>
                <c:pt idx="153">
                  <c:v>254.91</c:v>
                </c:pt>
                <c:pt idx="154">
                  <c:v>255.24</c:v>
                </c:pt>
                <c:pt idx="155">
                  <c:v>287.22000000000003</c:v>
                </c:pt>
                <c:pt idx="156">
                  <c:v>261.18</c:v>
                </c:pt>
                <c:pt idx="157">
                  <c:v>256.11</c:v>
                </c:pt>
                <c:pt idx="158">
                  <c:v>248.9</c:v>
                </c:pt>
                <c:pt idx="159">
                  <c:v>280.44</c:v>
                </c:pt>
                <c:pt idx="160">
                  <c:v>272.08</c:v>
                </c:pt>
                <c:pt idx="161">
                  <c:v>229.28</c:v>
                </c:pt>
                <c:pt idx="162">
                  <c:v>268.47000000000003</c:v>
                </c:pt>
                <c:pt idx="163">
                  <c:v>238.99</c:v>
                </c:pt>
                <c:pt idx="164">
                  <c:v>242.54</c:v>
                </c:pt>
                <c:pt idx="165">
                  <c:v>269.7</c:v>
                </c:pt>
                <c:pt idx="166">
                  <c:v>264.29000000000002</c:v>
                </c:pt>
                <c:pt idx="167">
                  <c:v>256.82</c:v>
                </c:pt>
                <c:pt idx="168">
                  <c:v>266.08</c:v>
                </c:pt>
                <c:pt idx="169">
                  <c:v>252.27</c:v>
                </c:pt>
                <c:pt idx="170">
                  <c:v>272.07</c:v>
                </c:pt>
                <c:pt idx="171">
                  <c:v>243.74</c:v>
                </c:pt>
                <c:pt idx="172">
                  <c:v>245.33</c:v>
                </c:pt>
                <c:pt idx="173">
                  <c:v>257.31</c:v>
                </c:pt>
                <c:pt idx="174">
                  <c:v>229.87</c:v>
                </c:pt>
                <c:pt idx="175">
                  <c:v>269.67</c:v>
                </c:pt>
                <c:pt idx="176">
                  <c:v>246.32</c:v>
                </c:pt>
                <c:pt idx="177">
                  <c:v>258.5</c:v>
                </c:pt>
                <c:pt idx="178">
                  <c:v>260.58999999999992</c:v>
                </c:pt>
                <c:pt idx="179">
                  <c:v>267.48</c:v>
                </c:pt>
                <c:pt idx="180">
                  <c:v>253.65</c:v>
                </c:pt>
                <c:pt idx="181">
                  <c:v>250.92</c:v>
                </c:pt>
                <c:pt idx="182">
                  <c:v>263.36</c:v>
                </c:pt>
                <c:pt idx="183">
                  <c:v>224.59</c:v>
                </c:pt>
                <c:pt idx="184">
                  <c:v>224.72</c:v>
                </c:pt>
                <c:pt idx="185">
                  <c:v>287.62</c:v>
                </c:pt>
                <c:pt idx="186">
                  <c:v>244.54</c:v>
                </c:pt>
                <c:pt idx="187">
                  <c:v>276.85000000000002</c:v>
                </c:pt>
                <c:pt idx="188">
                  <c:v>261.58</c:v>
                </c:pt>
                <c:pt idx="189">
                  <c:v>251.08</c:v>
                </c:pt>
                <c:pt idx="190">
                  <c:v>212.63</c:v>
                </c:pt>
                <c:pt idx="191">
                  <c:v>238.39</c:v>
                </c:pt>
                <c:pt idx="192">
                  <c:v>225.39</c:v>
                </c:pt>
                <c:pt idx="193">
                  <c:v>271.49</c:v>
                </c:pt>
                <c:pt idx="194">
                  <c:v>247.73</c:v>
                </c:pt>
                <c:pt idx="195">
                  <c:v>275.45</c:v>
                </c:pt>
                <c:pt idx="196">
                  <c:v>235.42</c:v>
                </c:pt>
                <c:pt idx="197">
                  <c:v>246.33</c:v>
                </c:pt>
                <c:pt idx="198">
                  <c:v>271.08999999999992</c:v>
                </c:pt>
                <c:pt idx="199">
                  <c:v>228.58</c:v>
                </c:pt>
                <c:pt idx="200">
                  <c:v>234.23</c:v>
                </c:pt>
                <c:pt idx="201">
                  <c:v>256.51</c:v>
                </c:pt>
                <c:pt idx="202">
                  <c:v>252.66</c:v>
                </c:pt>
                <c:pt idx="203">
                  <c:v>264.08999999999992</c:v>
                </c:pt>
                <c:pt idx="204">
                  <c:v>257.81</c:v>
                </c:pt>
                <c:pt idx="205">
                  <c:v>241.15</c:v>
                </c:pt>
                <c:pt idx="206">
                  <c:v>255.83</c:v>
                </c:pt>
                <c:pt idx="207">
                  <c:v>262.89</c:v>
                </c:pt>
                <c:pt idx="208">
                  <c:v>225.12</c:v>
                </c:pt>
                <c:pt idx="209">
                  <c:v>221.35</c:v>
                </c:pt>
                <c:pt idx="210">
                  <c:v>231.77</c:v>
                </c:pt>
                <c:pt idx="211">
                  <c:v>252.66</c:v>
                </c:pt>
                <c:pt idx="212">
                  <c:v>267.08</c:v>
                </c:pt>
                <c:pt idx="213">
                  <c:v>249.29</c:v>
                </c:pt>
                <c:pt idx="214">
                  <c:v>269.07</c:v>
                </c:pt>
                <c:pt idx="215">
                  <c:v>241.96</c:v>
                </c:pt>
                <c:pt idx="216">
                  <c:v>242.35</c:v>
                </c:pt>
                <c:pt idx="217">
                  <c:v>239.78</c:v>
                </c:pt>
                <c:pt idx="218">
                  <c:v>247.53</c:v>
                </c:pt>
                <c:pt idx="219">
                  <c:v>240.38</c:v>
                </c:pt>
                <c:pt idx="220">
                  <c:v>278.05</c:v>
                </c:pt>
                <c:pt idx="221">
                  <c:v>211.05</c:v>
                </c:pt>
                <c:pt idx="222">
                  <c:v>258.89999999999992</c:v>
                </c:pt>
                <c:pt idx="223">
                  <c:v>222.74</c:v>
                </c:pt>
                <c:pt idx="224">
                  <c:v>206.29</c:v>
                </c:pt>
                <c:pt idx="225">
                  <c:v>242.74</c:v>
                </c:pt>
                <c:pt idx="226">
                  <c:v>230.27</c:v>
                </c:pt>
                <c:pt idx="227">
                  <c:v>234.17</c:v>
                </c:pt>
                <c:pt idx="228">
                  <c:v>228.09</c:v>
                </c:pt>
                <c:pt idx="229">
                  <c:v>245.14</c:v>
                </c:pt>
                <c:pt idx="230">
                  <c:v>241.17</c:v>
                </c:pt>
                <c:pt idx="231">
                  <c:v>256.70999999999992</c:v>
                </c:pt>
                <c:pt idx="232">
                  <c:v>251.27</c:v>
                </c:pt>
                <c:pt idx="233">
                  <c:v>197.27</c:v>
                </c:pt>
                <c:pt idx="234">
                  <c:v>239.38</c:v>
                </c:pt>
                <c:pt idx="235">
                  <c:v>231.57</c:v>
                </c:pt>
                <c:pt idx="236">
                  <c:v>231.46</c:v>
                </c:pt>
                <c:pt idx="237">
                  <c:v>241.95</c:v>
                </c:pt>
                <c:pt idx="238">
                  <c:v>255.83</c:v>
                </c:pt>
                <c:pt idx="239">
                  <c:v>257.31</c:v>
                </c:pt>
                <c:pt idx="240">
                  <c:v>247.31</c:v>
                </c:pt>
                <c:pt idx="241">
                  <c:v>236.36</c:v>
                </c:pt>
                <c:pt idx="242">
                  <c:v>235.22</c:v>
                </c:pt>
                <c:pt idx="243">
                  <c:v>251.72</c:v>
                </c:pt>
                <c:pt idx="244">
                  <c:v>244.54</c:v>
                </c:pt>
                <c:pt idx="245">
                  <c:v>197.47</c:v>
                </c:pt>
                <c:pt idx="246">
                  <c:v>233.44</c:v>
                </c:pt>
                <c:pt idx="247">
                  <c:v>271.69</c:v>
                </c:pt>
                <c:pt idx="248">
                  <c:v>233.17</c:v>
                </c:pt>
                <c:pt idx="249">
                  <c:v>225.12</c:v>
                </c:pt>
                <c:pt idx="250">
                  <c:v>228.18</c:v>
                </c:pt>
                <c:pt idx="251">
                  <c:v>236.21</c:v>
                </c:pt>
                <c:pt idx="252">
                  <c:v>229.38</c:v>
                </c:pt>
                <c:pt idx="253">
                  <c:v>229.87</c:v>
                </c:pt>
                <c:pt idx="254">
                  <c:v>228.18</c:v>
                </c:pt>
                <c:pt idx="255">
                  <c:v>235.42</c:v>
                </c:pt>
                <c:pt idx="256">
                  <c:v>238.2</c:v>
                </c:pt>
                <c:pt idx="257">
                  <c:v>216.81</c:v>
                </c:pt>
                <c:pt idx="258">
                  <c:v>232.65</c:v>
                </c:pt>
                <c:pt idx="259">
                  <c:v>236.96</c:v>
                </c:pt>
                <c:pt idx="260">
                  <c:v>269.51</c:v>
                </c:pt>
                <c:pt idx="261">
                  <c:v>230.38</c:v>
                </c:pt>
                <c:pt idx="262">
                  <c:v>228.29</c:v>
                </c:pt>
                <c:pt idx="263">
                  <c:v>242.94</c:v>
                </c:pt>
                <c:pt idx="264">
                  <c:v>240.18</c:v>
                </c:pt>
                <c:pt idx="265">
                  <c:v>236.36</c:v>
                </c:pt>
                <c:pt idx="266">
                  <c:v>237.2</c:v>
                </c:pt>
                <c:pt idx="267">
                  <c:v>256.42999999999972</c:v>
                </c:pt>
                <c:pt idx="268">
                  <c:v>256.11</c:v>
                </c:pt>
                <c:pt idx="269">
                  <c:v>214.81</c:v>
                </c:pt>
                <c:pt idx="270">
                  <c:v>208.04</c:v>
                </c:pt>
                <c:pt idx="271">
                  <c:v>234.43</c:v>
                </c:pt>
                <c:pt idx="272">
                  <c:v>202.05</c:v>
                </c:pt>
                <c:pt idx="273">
                  <c:v>251.08</c:v>
                </c:pt>
                <c:pt idx="274">
                  <c:v>246.14</c:v>
                </c:pt>
                <c:pt idx="275">
                  <c:v>250.68</c:v>
                </c:pt>
                <c:pt idx="276">
                  <c:v>238.59</c:v>
                </c:pt>
                <c:pt idx="277">
                  <c:v>239.75</c:v>
                </c:pt>
                <c:pt idx="278">
                  <c:v>243.74</c:v>
                </c:pt>
                <c:pt idx="279">
                  <c:v>248.13</c:v>
                </c:pt>
                <c:pt idx="280">
                  <c:v>228.49</c:v>
                </c:pt>
                <c:pt idx="281">
                  <c:v>208.84</c:v>
                </c:pt>
                <c:pt idx="282">
                  <c:v>210.06</c:v>
                </c:pt>
                <c:pt idx="283">
                  <c:v>226.19</c:v>
                </c:pt>
                <c:pt idx="284">
                  <c:v>220.56</c:v>
                </c:pt>
                <c:pt idx="285">
                  <c:v>243.34</c:v>
                </c:pt>
                <c:pt idx="286">
                  <c:v>232.05</c:v>
                </c:pt>
                <c:pt idx="287">
                  <c:v>236.61</c:v>
                </c:pt>
                <c:pt idx="288">
                  <c:v>219.41</c:v>
                </c:pt>
                <c:pt idx="289">
                  <c:v>227.1</c:v>
                </c:pt>
                <c:pt idx="290">
                  <c:v>235.56</c:v>
                </c:pt>
                <c:pt idx="291">
                  <c:v>249.09</c:v>
                </c:pt>
                <c:pt idx="292">
                  <c:v>232.97</c:v>
                </c:pt>
                <c:pt idx="293">
                  <c:v>233.64</c:v>
                </c:pt>
                <c:pt idx="294">
                  <c:v>231.85</c:v>
                </c:pt>
                <c:pt idx="295">
                  <c:v>233.77</c:v>
                </c:pt>
                <c:pt idx="296">
                  <c:v>230.27</c:v>
                </c:pt>
                <c:pt idx="297">
                  <c:v>208.24</c:v>
                </c:pt>
                <c:pt idx="298">
                  <c:v>230.07</c:v>
                </c:pt>
                <c:pt idx="299">
                  <c:v>227.19</c:v>
                </c:pt>
                <c:pt idx="300">
                  <c:v>244.54</c:v>
                </c:pt>
                <c:pt idx="301">
                  <c:v>246.14</c:v>
                </c:pt>
                <c:pt idx="302">
                  <c:v>230.07</c:v>
                </c:pt>
                <c:pt idx="303">
                  <c:v>249.93</c:v>
                </c:pt>
                <c:pt idx="304">
                  <c:v>233.04</c:v>
                </c:pt>
                <c:pt idx="305">
                  <c:v>235.22</c:v>
                </c:pt>
                <c:pt idx="306">
                  <c:v>209.63</c:v>
                </c:pt>
                <c:pt idx="307">
                  <c:v>224.92</c:v>
                </c:pt>
                <c:pt idx="308">
                  <c:v>221.8</c:v>
                </c:pt>
                <c:pt idx="309">
                  <c:v>193.41</c:v>
                </c:pt>
                <c:pt idx="310">
                  <c:v>221.4</c:v>
                </c:pt>
                <c:pt idx="311">
                  <c:v>246.52</c:v>
                </c:pt>
                <c:pt idx="312">
                  <c:v>231.57</c:v>
                </c:pt>
                <c:pt idx="313">
                  <c:v>245.33</c:v>
                </c:pt>
                <c:pt idx="314">
                  <c:v>228.09</c:v>
                </c:pt>
                <c:pt idx="315">
                  <c:v>208.64</c:v>
                </c:pt>
                <c:pt idx="316">
                  <c:v>220.36</c:v>
                </c:pt>
                <c:pt idx="317">
                  <c:v>234.97</c:v>
                </c:pt>
                <c:pt idx="318">
                  <c:v>230.07</c:v>
                </c:pt>
                <c:pt idx="319">
                  <c:v>228.38</c:v>
                </c:pt>
                <c:pt idx="320">
                  <c:v>243.15</c:v>
                </c:pt>
                <c:pt idx="321">
                  <c:v>208.44</c:v>
                </c:pt>
                <c:pt idx="322">
                  <c:v>234.23</c:v>
                </c:pt>
                <c:pt idx="323">
                  <c:v>226.99</c:v>
                </c:pt>
                <c:pt idx="324">
                  <c:v>215.41</c:v>
                </c:pt>
                <c:pt idx="325">
                  <c:v>208.07</c:v>
                </c:pt>
                <c:pt idx="326">
                  <c:v>240.95</c:v>
                </c:pt>
                <c:pt idx="327">
                  <c:v>236.61</c:v>
                </c:pt>
                <c:pt idx="328">
                  <c:v>233.97</c:v>
                </c:pt>
                <c:pt idx="329">
                  <c:v>241.17</c:v>
                </c:pt>
                <c:pt idx="330">
                  <c:v>230.18</c:v>
                </c:pt>
                <c:pt idx="331">
                  <c:v>237.2</c:v>
                </c:pt>
                <c:pt idx="332">
                  <c:v>224.39</c:v>
                </c:pt>
                <c:pt idx="333">
                  <c:v>184.69</c:v>
                </c:pt>
                <c:pt idx="334">
                  <c:v>223.93</c:v>
                </c:pt>
                <c:pt idx="335">
                  <c:v>240.55</c:v>
                </c:pt>
                <c:pt idx="336">
                  <c:v>235.62</c:v>
                </c:pt>
                <c:pt idx="337">
                  <c:v>228.78</c:v>
                </c:pt>
                <c:pt idx="338">
                  <c:v>240.77</c:v>
                </c:pt>
                <c:pt idx="339">
                  <c:v>233.97</c:v>
                </c:pt>
                <c:pt idx="340">
                  <c:v>236.81</c:v>
                </c:pt>
                <c:pt idx="341">
                  <c:v>232.37</c:v>
                </c:pt>
                <c:pt idx="342">
                  <c:v>207.88</c:v>
                </c:pt>
                <c:pt idx="343">
                  <c:v>188.26</c:v>
                </c:pt>
                <c:pt idx="344">
                  <c:v>229.58</c:v>
                </c:pt>
                <c:pt idx="345">
                  <c:v>210.65</c:v>
                </c:pt>
                <c:pt idx="346">
                  <c:v>230.78</c:v>
                </c:pt>
                <c:pt idx="347">
                  <c:v>250.88</c:v>
                </c:pt>
                <c:pt idx="348">
                  <c:v>232.97</c:v>
                </c:pt>
                <c:pt idx="349">
                  <c:v>237.6</c:v>
                </c:pt>
                <c:pt idx="350">
                  <c:v>227.98</c:v>
                </c:pt>
                <c:pt idx="351">
                  <c:v>217.59</c:v>
                </c:pt>
                <c:pt idx="352">
                  <c:v>212.43</c:v>
                </c:pt>
                <c:pt idx="353">
                  <c:v>223.8</c:v>
                </c:pt>
                <c:pt idx="354">
                  <c:v>234.23</c:v>
                </c:pt>
                <c:pt idx="355">
                  <c:v>236.96</c:v>
                </c:pt>
                <c:pt idx="356">
                  <c:v>224.72</c:v>
                </c:pt>
                <c:pt idx="357">
                  <c:v>240.15</c:v>
                </c:pt>
                <c:pt idx="358">
                  <c:v>231.06</c:v>
                </c:pt>
                <c:pt idx="359">
                  <c:v>216.02</c:v>
                </c:pt>
                <c:pt idx="360">
                  <c:v>215.41</c:v>
                </c:pt>
                <c:pt idx="361">
                  <c:v>212.43</c:v>
                </c:pt>
                <c:pt idx="362">
                  <c:v>238.95</c:v>
                </c:pt>
                <c:pt idx="363">
                  <c:v>236.61</c:v>
                </c:pt>
                <c:pt idx="364">
                  <c:v>231.38</c:v>
                </c:pt>
                <c:pt idx="365">
                  <c:v>222.74</c:v>
                </c:pt>
                <c:pt idx="366">
                  <c:v>239.75</c:v>
                </c:pt>
                <c:pt idx="367">
                  <c:v>225.71</c:v>
                </c:pt>
                <c:pt idx="368">
                  <c:v>222.2</c:v>
                </c:pt>
                <c:pt idx="369">
                  <c:v>197.77</c:v>
                </c:pt>
                <c:pt idx="370">
                  <c:v>199.55</c:v>
                </c:pt>
                <c:pt idx="371">
                  <c:v>215.82</c:v>
                </c:pt>
                <c:pt idx="372">
                  <c:v>233.64</c:v>
                </c:pt>
                <c:pt idx="373">
                  <c:v>222.6</c:v>
                </c:pt>
                <c:pt idx="374">
                  <c:v>228.09</c:v>
                </c:pt>
                <c:pt idx="375">
                  <c:v>242.15</c:v>
                </c:pt>
                <c:pt idx="376">
                  <c:v>236.61</c:v>
                </c:pt>
                <c:pt idx="377">
                  <c:v>207.04</c:v>
                </c:pt>
                <c:pt idx="378">
                  <c:v>210.45</c:v>
                </c:pt>
                <c:pt idx="379">
                  <c:v>228.98</c:v>
                </c:pt>
                <c:pt idx="380">
                  <c:v>234.63</c:v>
                </c:pt>
                <c:pt idx="381">
                  <c:v>233.97</c:v>
                </c:pt>
                <c:pt idx="382">
                  <c:v>231.85</c:v>
                </c:pt>
                <c:pt idx="383">
                  <c:v>173.59</c:v>
                </c:pt>
                <c:pt idx="384">
                  <c:v>235.16</c:v>
                </c:pt>
                <c:pt idx="385">
                  <c:v>232.85</c:v>
                </c:pt>
                <c:pt idx="386">
                  <c:v>212.83</c:v>
                </c:pt>
                <c:pt idx="387">
                  <c:v>211.44</c:v>
                </c:pt>
                <c:pt idx="388">
                  <c:v>218.01</c:v>
                </c:pt>
                <c:pt idx="389">
                  <c:v>228.29</c:v>
                </c:pt>
                <c:pt idx="390">
                  <c:v>232.57</c:v>
                </c:pt>
                <c:pt idx="391">
                  <c:v>231.46</c:v>
                </c:pt>
                <c:pt idx="392">
                  <c:v>230.18</c:v>
                </c:pt>
                <c:pt idx="393">
                  <c:v>228.49</c:v>
                </c:pt>
                <c:pt idx="394">
                  <c:v>226.31</c:v>
                </c:pt>
                <c:pt idx="395">
                  <c:v>182.11</c:v>
                </c:pt>
                <c:pt idx="396">
                  <c:v>221.35</c:v>
                </c:pt>
                <c:pt idx="397">
                  <c:v>218.61</c:v>
                </c:pt>
                <c:pt idx="398">
                  <c:v>227.49</c:v>
                </c:pt>
                <c:pt idx="399">
                  <c:v>224.19</c:v>
                </c:pt>
                <c:pt idx="400">
                  <c:v>235.42</c:v>
                </c:pt>
                <c:pt idx="401">
                  <c:v>212.83</c:v>
                </c:pt>
                <c:pt idx="402">
                  <c:v>227.1</c:v>
                </c:pt>
                <c:pt idx="403">
                  <c:v>224.39</c:v>
                </c:pt>
                <c:pt idx="404">
                  <c:v>210.25</c:v>
                </c:pt>
                <c:pt idx="405">
                  <c:v>210.45</c:v>
                </c:pt>
                <c:pt idx="406">
                  <c:v>226.99</c:v>
                </c:pt>
                <c:pt idx="407">
                  <c:v>228.49</c:v>
                </c:pt>
                <c:pt idx="408">
                  <c:v>231.57</c:v>
                </c:pt>
                <c:pt idx="409">
                  <c:v>228.88</c:v>
                </c:pt>
                <c:pt idx="410">
                  <c:v>232.57</c:v>
                </c:pt>
                <c:pt idx="411">
                  <c:v>227.69</c:v>
                </c:pt>
                <c:pt idx="412">
                  <c:v>221.4</c:v>
                </c:pt>
                <c:pt idx="413">
                  <c:v>206.49</c:v>
                </c:pt>
                <c:pt idx="414">
                  <c:v>214.81</c:v>
                </c:pt>
                <c:pt idx="415">
                  <c:v>234.37</c:v>
                </c:pt>
                <c:pt idx="416">
                  <c:v>233.84</c:v>
                </c:pt>
                <c:pt idx="417">
                  <c:v>237.76</c:v>
                </c:pt>
                <c:pt idx="418">
                  <c:v>235.42</c:v>
                </c:pt>
                <c:pt idx="419">
                  <c:v>227.98</c:v>
                </c:pt>
                <c:pt idx="420">
                  <c:v>211.64</c:v>
                </c:pt>
                <c:pt idx="421">
                  <c:v>233.77</c:v>
                </c:pt>
                <c:pt idx="422">
                  <c:v>220.76</c:v>
                </c:pt>
                <c:pt idx="423">
                  <c:v>201.53</c:v>
                </c:pt>
                <c:pt idx="424">
                  <c:v>211.43</c:v>
                </c:pt>
                <c:pt idx="425">
                  <c:v>205.5</c:v>
                </c:pt>
                <c:pt idx="426">
                  <c:v>237.16</c:v>
                </c:pt>
                <c:pt idx="427">
                  <c:v>230.27</c:v>
                </c:pt>
                <c:pt idx="428">
                  <c:v>222.8</c:v>
                </c:pt>
                <c:pt idx="429">
                  <c:v>221.35</c:v>
                </c:pt>
                <c:pt idx="430">
                  <c:v>237.96</c:v>
                </c:pt>
                <c:pt idx="431">
                  <c:v>223.53</c:v>
                </c:pt>
                <c:pt idx="432">
                  <c:v>199.95</c:v>
                </c:pt>
                <c:pt idx="433">
                  <c:v>224</c:v>
                </c:pt>
                <c:pt idx="434">
                  <c:v>227.49</c:v>
                </c:pt>
                <c:pt idx="435">
                  <c:v>189.89</c:v>
                </c:pt>
                <c:pt idx="436">
                  <c:v>231.06</c:v>
                </c:pt>
                <c:pt idx="437">
                  <c:v>224.99</c:v>
                </c:pt>
                <c:pt idx="438">
                  <c:v>246.12</c:v>
                </c:pt>
                <c:pt idx="439">
                  <c:v>225.31</c:v>
                </c:pt>
                <c:pt idx="440">
                  <c:v>227.39</c:v>
                </c:pt>
                <c:pt idx="441">
                  <c:v>215.21</c:v>
                </c:pt>
                <c:pt idx="442">
                  <c:v>230.98</c:v>
                </c:pt>
                <c:pt idx="443">
                  <c:v>231.85</c:v>
                </c:pt>
                <c:pt idx="444">
                  <c:v>236.56</c:v>
                </c:pt>
                <c:pt idx="445">
                  <c:v>230.86</c:v>
                </c:pt>
                <c:pt idx="446">
                  <c:v>226.39</c:v>
                </c:pt>
                <c:pt idx="447">
                  <c:v>191.03</c:v>
                </c:pt>
                <c:pt idx="448">
                  <c:v>222.94</c:v>
                </c:pt>
                <c:pt idx="449">
                  <c:v>228.78</c:v>
                </c:pt>
                <c:pt idx="450">
                  <c:v>210.85</c:v>
                </c:pt>
                <c:pt idx="451">
                  <c:v>196.07</c:v>
                </c:pt>
                <c:pt idx="452">
                  <c:v>233.64</c:v>
                </c:pt>
                <c:pt idx="453">
                  <c:v>232.37</c:v>
                </c:pt>
                <c:pt idx="454">
                  <c:v>233.64</c:v>
                </c:pt>
                <c:pt idx="455">
                  <c:v>220.01</c:v>
                </c:pt>
                <c:pt idx="456">
                  <c:v>231.66</c:v>
                </c:pt>
                <c:pt idx="457">
                  <c:v>222.2</c:v>
                </c:pt>
                <c:pt idx="458">
                  <c:v>207.28</c:v>
                </c:pt>
                <c:pt idx="459">
                  <c:v>182.31</c:v>
                </c:pt>
                <c:pt idx="460">
                  <c:v>206.49</c:v>
                </c:pt>
                <c:pt idx="461">
                  <c:v>228.88</c:v>
                </c:pt>
                <c:pt idx="462">
                  <c:v>185.9</c:v>
                </c:pt>
                <c:pt idx="463">
                  <c:v>217.78</c:v>
                </c:pt>
                <c:pt idx="464">
                  <c:v>236.96</c:v>
                </c:pt>
                <c:pt idx="465">
                  <c:v>230.86</c:v>
                </c:pt>
                <c:pt idx="466">
                  <c:v>241.95</c:v>
                </c:pt>
                <c:pt idx="467">
                  <c:v>197.18</c:v>
                </c:pt>
                <c:pt idx="468">
                  <c:v>214.82</c:v>
                </c:pt>
                <c:pt idx="469">
                  <c:v>222.94</c:v>
                </c:pt>
                <c:pt idx="470">
                  <c:v>227.39</c:v>
                </c:pt>
                <c:pt idx="471">
                  <c:v>188.65</c:v>
                </c:pt>
                <c:pt idx="472">
                  <c:v>216.6</c:v>
                </c:pt>
                <c:pt idx="473">
                  <c:v>233.17</c:v>
                </c:pt>
                <c:pt idx="474">
                  <c:v>227.69</c:v>
                </c:pt>
                <c:pt idx="475">
                  <c:v>232.57</c:v>
                </c:pt>
                <c:pt idx="476">
                  <c:v>195.19</c:v>
                </c:pt>
                <c:pt idx="477">
                  <c:v>214.22</c:v>
                </c:pt>
                <c:pt idx="478">
                  <c:v>216.4</c:v>
                </c:pt>
                <c:pt idx="479">
                  <c:v>220.6</c:v>
                </c:pt>
                <c:pt idx="480">
                  <c:v>218.97</c:v>
                </c:pt>
                <c:pt idx="481">
                  <c:v>238.95</c:v>
                </c:pt>
                <c:pt idx="482">
                  <c:v>221.35</c:v>
                </c:pt>
                <c:pt idx="483">
                  <c:v>213.03</c:v>
                </c:pt>
                <c:pt idx="484">
                  <c:v>209.04</c:v>
                </c:pt>
                <c:pt idx="485">
                  <c:v>201.14</c:v>
                </c:pt>
                <c:pt idx="486">
                  <c:v>228.58</c:v>
                </c:pt>
                <c:pt idx="487">
                  <c:v>183.3</c:v>
                </c:pt>
                <c:pt idx="488">
                  <c:v>216.42</c:v>
                </c:pt>
                <c:pt idx="489">
                  <c:v>205.89</c:v>
                </c:pt>
                <c:pt idx="490">
                  <c:v>231.57</c:v>
                </c:pt>
                <c:pt idx="491">
                  <c:v>211.25</c:v>
                </c:pt>
                <c:pt idx="492">
                  <c:v>236.02</c:v>
                </c:pt>
                <c:pt idx="493">
                  <c:v>230.38</c:v>
                </c:pt>
                <c:pt idx="494">
                  <c:v>199.55</c:v>
                </c:pt>
                <c:pt idx="495">
                  <c:v>199.86</c:v>
                </c:pt>
                <c:pt idx="496">
                  <c:v>195.99</c:v>
                </c:pt>
                <c:pt idx="497">
                  <c:v>209.83</c:v>
                </c:pt>
                <c:pt idx="498">
                  <c:v>229.28</c:v>
                </c:pt>
                <c:pt idx="499">
                  <c:v>229.58</c:v>
                </c:pt>
                <c:pt idx="500">
                  <c:v>216.99</c:v>
                </c:pt>
                <c:pt idx="501">
                  <c:v>218.01</c:v>
                </c:pt>
                <c:pt idx="502">
                  <c:v>212.63</c:v>
                </c:pt>
                <c:pt idx="503">
                  <c:v>228.09</c:v>
                </c:pt>
                <c:pt idx="504">
                  <c:v>197.67</c:v>
                </c:pt>
                <c:pt idx="505">
                  <c:v>214.42</c:v>
                </c:pt>
                <c:pt idx="506">
                  <c:v>226.79</c:v>
                </c:pt>
                <c:pt idx="507">
                  <c:v>231.46</c:v>
                </c:pt>
                <c:pt idx="508">
                  <c:v>186.9</c:v>
                </c:pt>
                <c:pt idx="509">
                  <c:v>226.7</c:v>
                </c:pt>
                <c:pt idx="510">
                  <c:v>222</c:v>
                </c:pt>
                <c:pt idx="511">
                  <c:v>227.3</c:v>
                </c:pt>
                <c:pt idx="512">
                  <c:v>211.03</c:v>
                </c:pt>
                <c:pt idx="513">
                  <c:v>192.02</c:v>
                </c:pt>
                <c:pt idx="514">
                  <c:v>234.97</c:v>
                </c:pt>
                <c:pt idx="515">
                  <c:v>233.84</c:v>
                </c:pt>
                <c:pt idx="516">
                  <c:v>224.72</c:v>
                </c:pt>
                <c:pt idx="517">
                  <c:v>216.02</c:v>
                </c:pt>
                <c:pt idx="518">
                  <c:v>220.76</c:v>
                </c:pt>
                <c:pt idx="519">
                  <c:v>224.19</c:v>
                </c:pt>
                <c:pt idx="520">
                  <c:v>198.36</c:v>
                </c:pt>
                <c:pt idx="521">
                  <c:v>182.91</c:v>
                </c:pt>
                <c:pt idx="522">
                  <c:v>190.64</c:v>
                </c:pt>
                <c:pt idx="523">
                  <c:v>220.8</c:v>
                </c:pt>
                <c:pt idx="524">
                  <c:v>222.14</c:v>
                </c:pt>
                <c:pt idx="525">
                  <c:v>236.36</c:v>
                </c:pt>
                <c:pt idx="526">
                  <c:v>229.28</c:v>
                </c:pt>
                <c:pt idx="527">
                  <c:v>207.84</c:v>
                </c:pt>
                <c:pt idx="528">
                  <c:v>223.93</c:v>
                </c:pt>
                <c:pt idx="529">
                  <c:v>215.82</c:v>
                </c:pt>
                <c:pt idx="530">
                  <c:v>227.49</c:v>
                </c:pt>
                <c:pt idx="531">
                  <c:v>193.28</c:v>
                </c:pt>
                <c:pt idx="532">
                  <c:v>204.71</c:v>
                </c:pt>
                <c:pt idx="533">
                  <c:v>215.8</c:v>
                </c:pt>
                <c:pt idx="534">
                  <c:v>226.39</c:v>
                </c:pt>
                <c:pt idx="535">
                  <c:v>229.08</c:v>
                </c:pt>
                <c:pt idx="536">
                  <c:v>231.77</c:v>
                </c:pt>
                <c:pt idx="537">
                  <c:v>229.87</c:v>
                </c:pt>
                <c:pt idx="538">
                  <c:v>208.04</c:v>
                </c:pt>
                <c:pt idx="539">
                  <c:v>220.96</c:v>
                </c:pt>
                <c:pt idx="540">
                  <c:v>195.87</c:v>
                </c:pt>
                <c:pt idx="541">
                  <c:v>237.01</c:v>
                </c:pt>
                <c:pt idx="542">
                  <c:v>220.6</c:v>
                </c:pt>
                <c:pt idx="543">
                  <c:v>230.07</c:v>
                </c:pt>
                <c:pt idx="544">
                  <c:v>227.69</c:v>
                </c:pt>
                <c:pt idx="545">
                  <c:v>230.18</c:v>
                </c:pt>
                <c:pt idx="546">
                  <c:v>218.58</c:v>
                </c:pt>
                <c:pt idx="547">
                  <c:v>185.1</c:v>
                </c:pt>
                <c:pt idx="548">
                  <c:v>182.71</c:v>
                </c:pt>
                <c:pt idx="549">
                  <c:v>207.64</c:v>
                </c:pt>
                <c:pt idx="550">
                  <c:v>214.22</c:v>
                </c:pt>
                <c:pt idx="551">
                  <c:v>219.21</c:v>
                </c:pt>
                <c:pt idx="552">
                  <c:v>218.58</c:v>
                </c:pt>
                <c:pt idx="553">
                  <c:v>217.81</c:v>
                </c:pt>
                <c:pt idx="554">
                  <c:v>231.46</c:v>
                </c:pt>
                <c:pt idx="555">
                  <c:v>227.78</c:v>
                </c:pt>
                <c:pt idx="556">
                  <c:v>202.92</c:v>
                </c:pt>
                <c:pt idx="557">
                  <c:v>209.46</c:v>
                </c:pt>
                <c:pt idx="558">
                  <c:v>216.22</c:v>
                </c:pt>
                <c:pt idx="559">
                  <c:v>181.12</c:v>
                </c:pt>
                <c:pt idx="560">
                  <c:v>229.78</c:v>
                </c:pt>
                <c:pt idx="561">
                  <c:v>234.83</c:v>
                </c:pt>
                <c:pt idx="562">
                  <c:v>204.85</c:v>
                </c:pt>
                <c:pt idx="563">
                  <c:v>228.29</c:v>
                </c:pt>
                <c:pt idx="564">
                  <c:v>222</c:v>
                </c:pt>
                <c:pt idx="565">
                  <c:v>220.16</c:v>
                </c:pt>
                <c:pt idx="566">
                  <c:v>218.61</c:v>
                </c:pt>
                <c:pt idx="567">
                  <c:v>198.17</c:v>
                </c:pt>
                <c:pt idx="568">
                  <c:v>219.61</c:v>
                </c:pt>
                <c:pt idx="569">
                  <c:v>232.05</c:v>
                </c:pt>
                <c:pt idx="570">
                  <c:v>212.43</c:v>
                </c:pt>
                <c:pt idx="571">
                  <c:v>203.45</c:v>
                </c:pt>
                <c:pt idx="572">
                  <c:v>216.99</c:v>
                </c:pt>
                <c:pt idx="573">
                  <c:v>222.4</c:v>
                </c:pt>
                <c:pt idx="574">
                  <c:v>200.15</c:v>
                </c:pt>
                <c:pt idx="575">
                  <c:v>217.41</c:v>
                </c:pt>
                <c:pt idx="576">
                  <c:v>217.78</c:v>
                </c:pt>
                <c:pt idx="577">
                  <c:v>221.4</c:v>
                </c:pt>
                <c:pt idx="578">
                  <c:v>225.31</c:v>
                </c:pt>
                <c:pt idx="579">
                  <c:v>224.19</c:v>
                </c:pt>
                <c:pt idx="580">
                  <c:v>213.03</c:v>
                </c:pt>
                <c:pt idx="581">
                  <c:v>216</c:v>
                </c:pt>
                <c:pt idx="582">
                  <c:v>216.61</c:v>
                </c:pt>
                <c:pt idx="583">
                  <c:v>196.78</c:v>
                </c:pt>
                <c:pt idx="584">
                  <c:v>188.09</c:v>
                </c:pt>
                <c:pt idx="585">
                  <c:v>210.85</c:v>
                </c:pt>
                <c:pt idx="586">
                  <c:v>231.38</c:v>
                </c:pt>
                <c:pt idx="587">
                  <c:v>207.08</c:v>
                </c:pt>
                <c:pt idx="588">
                  <c:v>230.98</c:v>
                </c:pt>
                <c:pt idx="589">
                  <c:v>208.47</c:v>
                </c:pt>
                <c:pt idx="590">
                  <c:v>229.98</c:v>
                </c:pt>
                <c:pt idx="591">
                  <c:v>237.01</c:v>
                </c:pt>
                <c:pt idx="592">
                  <c:v>190.04</c:v>
                </c:pt>
                <c:pt idx="593">
                  <c:v>208.24</c:v>
                </c:pt>
                <c:pt idx="594">
                  <c:v>225.71</c:v>
                </c:pt>
                <c:pt idx="595">
                  <c:v>207.04</c:v>
                </c:pt>
                <c:pt idx="596">
                  <c:v>197.57</c:v>
                </c:pt>
                <c:pt idx="597">
                  <c:v>237.36</c:v>
                </c:pt>
                <c:pt idx="598">
                  <c:v>224.72</c:v>
                </c:pt>
                <c:pt idx="599">
                  <c:v>219.57</c:v>
                </c:pt>
                <c:pt idx="600">
                  <c:v>218.81</c:v>
                </c:pt>
                <c:pt idx="601">
                  <c:v>209.26</c:v>
                </c:pt>
                <c:pt idx="602">
                  <c:v>211.43</c:v>
                </c:pt>
                <c:pt idx="603">
                  <c:v>209.66</c:v>
                </c:pt>
                <c:pt idx="604">
                  <c:v>221.6</c:v>
                </c:pt>
                <c:pt idx="605">
                  <c:v>229.28</c:v>
                </c:pt>
                <c:pt idx="606">
                  <c:v>231.57</c:v>
                </c:pt>
                <c:pt idx="607">
                  <c:v>174.78</c:v>
                </c:pt>
                <c:pt idx="608">
                  <c:v>181.91</c:v>
                </c:pt>
                <c:pt idx="609">
                  <c:v>209.86</c:v>
                </c:pt>
                <c:pt idx="610">
                  <c:v>220.56</c:v>
                </c:pt>
                <c:pt idx="611">
                  <c:v>195.27</c:v>
                </c:pt>
                <c:pt idx="612">
                  <c:v>220.76</c:v>
                </c:pt>
                <c:pt idx="613">
                  <c:v>230.58</c:v>
                </c:pt>
                <c:pt idx="614">
                  <c:v>223.73</c:v>
                </c:pt>
                <c:pt idx="615">
                  <c:v>208.64</c:v>
                </c:pt>
                <c:pt idx="616">
                  <c:v>220.56</c:v>
                </c:pt>
                <c:pt idx="617">
                  <c:v>222</c:v>
                </c:pt>
                <c:pt idx="618">
                  <c:v>213.82</c:v>
                </c:pt>
                <c:pt idx="619">
                  <c:v>204.11</c:v>
                </c:pt>
                <c:pt idx="620">
                  <c:v>197.07</c:v>
                </c:pt>
                <c:pt idx="621">
                  <c:v>198.17</c:v>
                </c:pt>
                <c:pt idx="622">
                  <c:v>132.84</c:v>
                </c:pt>
                <c:pt idx="623">
                  <c:v>91.55</c:v>
                </c:pt>
                <c:pt idx="624">
                  <c:v>85.37</c:v>
                </c:pt>
                <c:pt idx="625">
                  <c:v>100.87</c:v>
                </c:pt>
                <c:pt idx="626">
                  <c:v>79.78</c:v>
                </c:pt>
                <c:pt idx="627">
                  <c:v>92.15</c:v>
                </c:pt>
                <c:pt idx="628">
                  <c:v>91.95</c:v>
                </c:pt>
                <c:pt idx="629">
                  <c:v>73.92</c:v>
                </c:pt>
                <c:pt idx="630">
                  <c:v>96.74</c:v>
                </c:pt>
                <c:pt idx="631">
                  <c:v>96.31</c:v>
                </c:pt>
                <c:pt idx="632">
                  <c:v>76.89</c:v>
                </c:pt>
                <c:pt idx="633">
                  <c:v>91.95</c:v>
                </c:pt>
                <c:pt idx="634">
                  <c:v>87.39</c:v>
                </c:pt>
                <c:pt idx="635">
                  <c:v>92.95</c:v>
                </c:pt>
                <c:pt idx="636">
                  <c:v>91.75</c:v>
                </c:pt>
                <c:pt idx="637">
                  <c:v>83.57</c:v>
                </c:pt>
                <c:pt idx="638">
                  <c:v>88.58</c:v>
                </c:pt>
                <c:pt idx="639">
                  <c:v>94.94</c:v>
                </c:pt>
                <c:pt idx="640">
                  <c:v>78.28</c:v>
                </c:pt>
                <c:pt idx="641">
                  <c:v>88.16</c:v>
                </c:pt>
                <c:pt idx="642">
                  <c:v>97.1</c:v>
                </c:pt>
                <c:pt idx="643">
                  <c:v>90.16</c:v>
                </c:pt>
                <c:pt idx="644">
                  <c:v>90.76</c:v>
                </c:pt>
                <c:pt idx="645">
                  <c:v>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69344"/>
        <c:axId val="99771520"/>
      </c:lineChart>
      <c:catAx>
        <c:axId val="9976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771520"/>
        <c:crosses val="autoZero"/>
        <c:auto val="1"/>
        <c:lblAlgn val="ctr"/>
        <c:lblOffset val="100"/>
        <c:tickLblSkip val="100"/>
        <c:noMultiLvlLbl val="0"/>
      </c:catAx>
      <c:valAx>
        <c:axId val="99771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IOPS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76934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6670427456926022"/>
          <c:y val="5.4662515120137006E-2"/>
          <c:w val="0.48040589405708667"/>
          <c:h val="0.33246153757168478"/>
        </c:manualLayout>
      </c:layout>
      <c:overlay val="1"/>
      <c:spPr>
        <a:solidFill>
          <a:schemeClr val="bg1"/>
        </a:solidFill>
        <a:ln cmpd="sng"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Hot Block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Sheet1!$B$1:$U$2</c:f>
              <c:strCache>
                <c:ptCount val="20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9">
                  <c:v>5</c:v>
                </c:pt>
                <c:pt idx="11">
                  <c:v>6</c:v>
                </c:pt>
                <c:pt idx="13">
                  <c:v>7</c:v>
                </c:pt>
                <c:pt idx="15">
                  <c:v>8</c:v>
                </c:pt>
                <c:pt idx="17">
                  <c:v>9</c:v>
                </c:pt>
                <c:pt idx="19">
                  <c:v>10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57.86</c:v>
                </c:pt>
                <c:pt idx="2">
                  <c:v>58.3</c:v>
                </c:pt>
                <c:pt idx="4">
                  <c:v>58.43</c:v>
                </c:pt>
                <c:pt idx="6">
                  <c:v>58.82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Cold Block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Sheet1!$B$1:$U$2</c:f>
              <c:strCache>
                <c:ptCount val="20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9">
                  <c:v>5</c:v>
                </c:pt>
                <c:pt idx="11">
                  <c:v>6</c:v>
                </c:pt>
                <c:pt idx="13">
                  <c:v>7</c:v>
                </c:pt>
                <c:pt idx="15">
                  <c:v>8</c:v>
                </c:pt>
                <c:pt idx="17">
                  <c:v>9</c:v>
                </c:pt>
                <c:pt idx="19">
                  <c:v>10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22.02</c:v>
                </c:pt>
                <c:pt idx="2">
                  <c:v>5.18</c:v>
                </c:pt>
                <c:pt idx="4">
                  <c:v>6.4000000000000001E-2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Baseline without Heat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Sheet1!$B$1:$U$2</c:f>
              <c:strCache>
                <c:ptCount val="20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9">
                  <c:v>5</c:v>
                </c:pt>
                <c:pt idx="11">
                  <c:v>6</c:v>
                </c:pt>
                <c:pt idx="13">
                  <c:v>7</c:v>
                </c:pt>
                <c:pt idx="15">
                  <c:v>8</c:v>
                </c:pt>
                <c:pt idx="17">
                  <c:v>9</c:v>
                </c:pt>
                <c:pt idx="19">
                  <c:v>10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1">
                  <c:v>434.37</c:v>
                </c:pt>
                <c:pt idx="3">
                  <c:v>220.61</c:v>
                </c:pt>
                <c:pt idx="5">
                  <c:v>135.6</c:v>
                </c:pt>
                <c:pt idx="7">
                  <c:v>106.3</c:v>
                </c:pt>
                <c:pt idx="9">
                  <c:v>130.9</c:v>
                </c:pt>
                <c:pt idx="11">
                  <c:v>112</c:v>
                </c:pt>
                <c:pt idx="13">
                  <c:v>120</c:v>
                </c:pt>
                <c:pt idx="15">
                  <c:v>104</c:v>
                </c:pt>
                <c:pt idx="17">
                  <c:v>92</c:v>
                </c:pt>
                <c:pt idx="19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0480512"/>
        <c:axId val="100482432"/>
      </c:barChart>
      <c:catAx>
        <c:axId val="100480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482432"/>
        <c:crosses val="autoZero"/>
        <c:auto val="1"/>
        <c:lblAlgn val="ctr"/>
        <c:lblOffset val="100"/>
        <c:noMultiLvlLbl val="0"/>
      </c:catAx>
      <c:valAx>
        <c:axId val="100482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Copied (MB)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480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9201884991648768"/>
          <c:y val="5.6318835224861322E-2"/>
          <c:w val="0.3738902012248469"/>
          <c:h val="0.38464311752697578"/>
        </c:manualLayout>
      </c:layout>
      <c:overlay val="1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81317108088762"/>
          <c:y val="7.2067265423345253E-2"/>
          <c:w val="0.85952016225244576"/>
          <c:h val="0.698551406196586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marker>
            <c:symbol val="none"/>
          </c:marker>
          <c:cat>
            <c:numRef>
              <c:f>Sheet1!$A$2:$A$1025</c:f>
              <c:numCache>
                <c:formatCode>General</c:formatCode>
                <c:ptCount val="1024"/>
                <c:pt idx="0">
                  <c:v>0</c:v>
                </c:pt>
                <c:pt idx="1">
                  <c:v>0.38199825311336066</c:v>
                </c:pt>
                <c:pt idx="2">
                  <c:v>0.7890576138681975</c:v>
                </c:pt>
                <c:pt idx="3">
                  <c:v>1.2072645552542887</c:v>
                </c:pt>
                <c:pt idx="4">
                  <c:v>1.5976858910838048</c:v>
                </c:pt>
                <c:pt idx="5">
                  <c:v>2.0128772037569642</c:v>
                </c:pt>
                <c:pt idx="6">
                  <c:v>2.4096523367146379</c:v>
                </c:pt>
                <c:pt idx="7">
                  <c:v>2.7901129513625493</c:v>
                </c:pt>
                <c:pt idx="8">
                  <c:v>3.1786446119023242</c:v>
                </c:pt>
                <c:pt idx="9">
                  <c:v>3.5754524945623785</c:v>
                </c:pt>
                <c:pt idx="10">
                  <c:v>3.9955400844091473</c:v>
                </c:pt>
                <c:pt idx="11">
                  <c:v>4.3926347141234814</c:v>
                </c:pt>
                <c:pt idx="12">
                  <c:v>4.8473924218754307</c:v>
                </c:pt>
                <c:pt idx="13">
                  <c:v>5.3582909611447196</c:v>
                </c:pt>
                <c:pt idx="14">
                  <c:v>5.8406379478368873</c:v>
                </c:pt>
                <c:pt idx="15">
                  <c:v>6.2221924504361388</c:v>
                </c:pt>
                <c:pt idx="16">
                  <c:v>6.5922474782179199</c:v>
                </c:pt>
                <c:pt idx="17">
                  <c:v>7.0645590675085579</c:v>
                </c:pt>
                <c:pt idx="18">
                  <c:v>7.6077142192695693</c:v>
                </c:pt>
                <c:pt idx="19">
                  <c:v>7.9810981465850181</c:v>
                </c:pt>
                <c:pt idx="20">
                  <c:v>8.3330208729513089</c:v>
                </c:pt>
                <c:pt idx="21">
                  <c:v>8.67291869596548</c:v>
                </c:pt>
                <c:pt idx="22">
                  <c:v>9.0565342967271327</c:v>
                </c:pt>
                <c:pt idx="23">
                  <c:v>9.5915725842204314</c:v>
                </c:pt>
                <c:pt idx="24">
                  <c:v>10.048011975876758</c:v>
                </c:pt>
                <c:pt idx="25">
                  <c:v>10.498870678289155</c:v>
                </c:pt>
                <c:pt idx="26">
                  <c:v>10.932715840292296</c:v>
                </c:pt>
                <c:pt idx="27">
                  <c:v>11.464841600900066</c:v>
                </c:pt>
                <c:pt idx="28">
                  <c:v>11.963774368512469</c:v>
                </c:pt>
                <c:pt idx="29">
                  <c:v>12.619011284256338</c:v>
                </c:pt>
                <c:pt idx="30">
                  <c:v>13.081895565174415</c:v>
                </c:pt>
                <c:pt idx="31">
                  <c:v>13.475173466217417</c:v>
                </c:pt>
                <c:pt idx="32">
                  <c:v>13.903004021412835</c:v>
                </c:pt>
                <c:pt idx="33">
                  <c:v>14.299306236098685</c:v>
                </c:pt>
                <c:pt idx="34">
                  <c:v>14.731754309145723</c:v>
                </c:pt>
                <c:pt idx="35">
                  <c:v>15.205269776769729</c:v>
                </c:pt>
                <c:pt idx="36">
                  <c:v>15.619142089646864</c:v>
                </c:pt>
                <c:pt idx="37">
                  <c:v>16.011308576841284</c:v>
                </c:pt>
                <c:pt idx="38">
                  <c:v>16.388416566056552</c:v>
                </c:pt>
                <c:pt idx="39">
                  <c:v>16.792520205658384</c:v>
                </c:pt>
                <c:pt idx="40">
                  <c:v>17.260960100046525</c:v>
                </c:pt>
                <c:pt idx="41">
                  <c:v>17.671968120184321</c:v>
                </c:pt>
                <c:pt idx="42">
                  <c:v>18.051631362482233</c:v>
                </c:pt>
                <c:pt idx="43">
                  <c:v>18.528579593068194</c:v>
                </c:pt>
                <c:pt idx="44">
                  <c:v>18.93106576140206</c:v>
                </c:pt>
                <c:pt idx="45">
                  <c:v>19.309635004663829</c:v>
                </c:pt>
                <c:pt idx="46">
                  <c:v>19.806505609082858</c:v>
                </c:pt>
                <c:pt idx="47">
                  <c:v>20.245484261864497</c:v>
                </c:pt>
                <c:pt idx="48">
                  <c:v>20.628014957415743</c:v>
                </c:pt>
                <c:pt idx="49">
                  <c:v>21.051090047746744</c:v>
                </c:pt>
                <c:pt idx="50">
                  <c:v>21.468635024837873</c:v>
                </c:pt>
                <c:pt idx="51">
                  <c:v>21.950699404005636</c:v>
                </c:pt>
                <c:pt idx="52">
                  <c:v>22.396580712699226</c:v>
                </c:pt>
                <c:pt idx="53">
                  <c:v>22.82901500345017</c:v>
                </c:pt>
                <c:pt idx="54">
                  <c:v>23.257950306541396</c:v>
                </c:pt>
                <c:pt idx="55">
                  <c:v>23.616886264882247</c:v>
                </c:pt>
                <c:pt idx="56">
                  <c:v>24.131962356584911</c:v>
                </c:pt>
                <c:pt idx="57">
                  <c:v>24.557480383751404</c:v>
                </c:pt>
                <c:pt idx="58">
                  <c:v>24.928746123527134</c:v>
                </c:pt>
                <c:pt idx="59">
                  <c:v>25.366723142775232</c:v>
                </c:pt>
                <c:pt idx="60">
                  <c:v>25.76128918624369</c:v>
                </c:pt>
                <c:pt idx="61">
                  <c:v>26.272959876425382</c:v>
                </c:pt>
                <c:pt idx="62">
                  <c:v>26.694924164954816</c:v>
                </c:pt>
                <c:pt idx="63">
                  <c:v>27.112470847219317</c:v>
                </c:pt>
                <c:pt idx="64">
                  <c:v>27.555031005949161</c:v>
                </c:pt>
                <c:pt idx="65">
                  <c:v>27.977011126872856</c:v>
                </c:pt>
                <c:pt idx="66">
                  <c:v>28.48488671577352</c:v>
                </c:pt>
                <c:pt idx="67">
                  <c:v>28.924892029884301</c:v>
                </c:pt>
                <c:pt idx="68">
                  <c:v>29.337694604733173</c:v>
                </c:pt>
                <c:pt idx="69">
                  <c:v>29.813565432439312</c:v>
                </c:pt>
                <c:pt idx="70">
                  <c:v>30.260882253761178</c:v>
                </c:pt>
                <c:pt idx="71">
                  <c:v>30.695568267225713</c:v>
                </c:pt>
                <c:pt idx="72">
                  <c:v>31.191996535408776</c:v>
                </c:pt>
                <c:pt idx="73">
                  <c:v>31.593496225288622</c:v>
                </c:pt>
                <c:pt idx="74">
                  <c:v>31.985863055441847</c:v>
                </c:pt>
                <c:pt idx="75">
                  <c:v>32.400061090579328</c:v>
                </c:pt>
                <c:pt idx="76">
                  <c:v>32.82272632163545</c:v>
                </c:pt>
                <c:pt idx="77">
                  <c:v>33.301075783733047</c:v>
                </c:pt>
                <c:pt idx="78">
                  <c:v>33.709633978912954</c:v>
                </c:pt>
                <c:pt idx="79">
                  <c:v>34.114400787453135</c:v>
                </c:pt>
                <c:pt idx="80">
                  <c:v>34.500754776485131</c:v>
                </c:pt>
                <c:pt idx="81">
                  <c:v>34.903402753453058</c:v>
                </c:pt>
                <c:pt idx="82">
                  <c:v>35.387825681744566</c:v>
                </c:pt>
                <c:pt idx="83">
                  <c:v>35.792324866241934</c:v>
                </c:pt>
                <c:pt idx="84">
                  <c:v>36.142407066941779</c:v>
                </c:pt>
                <c:pt idx="85">
                  <c:v>36.549155270512827</c:v>
                </c:pt>
                <c:pt idx="86">
                  <c:v>36.955290995692287</c:v>
                </c:pt>
                <c:pt idx="87">
                  <c:v>37.379498708424919</c:v>
                </c:pt>
                <c:pt idx="88">
                  <c:v>37.838230781966871</c:v>
                </c:pt>
                <c:pt idx="89">
                  <c:v>38.233736433017398</c:v>
                </c:pt>
                <c:pt idx="90">
                  <c:v>38.656514490792084</c:v>
                </c:pt>
                <c:pt idx="91">
                  <c:v>38.986590046650974</c:v>
                </c:pt>
                <c:pt idx="92">
                  <c:v>39.46701458241683</c:v>
                </c:pt>
                <c:pt idx="93">
                  <c:v>39.888863596904095</c:v>
                </c:pt>
                <c:pt idx="94">
                  <c:v>40.254390743627226</c:v>
                </c:pt>
                <c:pt idx="95">
                  <c:v>40.651156155151625</c:v>
                </c:pt>
                <c:pt idx="96">
                  <c:v>41.068263737335556</c:v>
                </c:pt>
                <c:pt idx="97">
                  <c:v>41.587513463679088</c:v>
                </c:pt>
                <c:pt idx="98">
                  <c:v>41.977827167841681</c:v>
                </c:pt>
                <c:pt idx="99">
                  <c:v>42.367463899157997</c:v>
                </c:pt>
                <c:pt idx="100">
                  <c:v>42.783887887063237</c:v>
                </c:pt>
                <c:pt idx="101">
                  <c:v>43.217154610603409</c:v>
                </c:pt>
                <c:pt idx="102">
                  <c:v>43.774597650354629</c:v>
                </c:pt>
                <c:pt idx="103">
                  <c:v>44.209873846582674</c:v>
                </c:pt>
                <c:pt idx="104">
                  <c:v>44.605698011483845</c:v>
                </c:pt>
                <c:pt idx="105">
                  <c:v>44.983831986874691</c:v>
                </c:pt>
                <c:pt idx="106">
                  <c:v>45.354093189783661</c:v>
                </c:pt>
                <c:pt idx="107">
                  <c:v>45.815702948483647</c:v>
                </c:pt>
                <c:pt idx="108">
                  <c:v>46.225320897026471</c:v>
                </c:pt>
                <c:pt idx="109">
                  <c:v>46.587684629022249</c:v>
                </c:pt>
                <c:pt idx="110">
                  <c:v>46.963579420883143</c:v>
                </c:pt>
                <c:pt idx="111">
                  <c:v>47.390301998510914</c:v>
                </c:pt>
                <c:pt idx="112">
                  <c:v>47.929396376928544</c:v>
                </c:pt>
                <c:pt idx="113">
                  <c:v>48.388752552568626</c:v>
                </c:pt>
                <c:pt idx="114">
                  <c:v>48.748152493554159</c:v>
                </c:pt>
                <c:pt idx="115">
                  <c:v>49.103573266601103</c:v>
                </c:pt>
                <c:pt idx="116">
                  <c:v>49.520325236067379</c:v>
                </c:pt>
                <c:pt idx="117">
                  <c:v>49.933557611426473</c:v>
                </c:pt>
                <c:pt idx="118">
                  <c:v>50.310072999514475</c:v>
                </c:pt>
                <c:pt idx="119">
                  <c:v>50.676102967501592</c:v>
                </c:pt>
                <c:pt idx="120">
                  <c:v>51.018387645085205</c:v>
                </c:pt>
                <c:pt idx="121">
                  <c:v>51.381875707455755</c:v>
                </c:pt>
                <c:pt idx="122">
                  <c:v>51.815921780376591</c:v>
                </c:pt>
                <c:pt idx="123">
                  <c:v>52.213981800153682</c:v>
                </c:pt>
                <c:pt idx="124">
                  <c:v>52.561453356218912</c:v>
                </c:pt>
                <c:pt idx="125">
                  <c:v>52.910378426269922</c:v>
                </c:pt>
                <c:pt idx="126">
                  <c:v>53.242679075610212</c:v>
                </c:pt>
                <c:pt idx="127">
                  <c:v>53.620434251815716</c:v>
                </c:pt>
                <c:pt idx="128">
                  <c:v>53.993749763858325</c:v>
                </c:pt>
                <c:pt idx="129">
                  <c:v>54.432495929110019</c:v>
                </c:pt>
                <c:pt idx="130">
                  <c:v>54.803795755928149</c:v>
                </c:pt>
                <c:pt idx="131">
                  <c:v>55.21829694755003</c:v>
                </c:pt>
                <c:pt idx="132">
                  <c:v>55.629843812846396</c:v>
                </c:pt>
                <c:pt idx="133">
                  <c:v>55.991923711062555</c:v>
                </c:pt>
                <c:pt idx="134">
                  <c:v>56.430665533633167</c:v>
                </c:pt>
                <c:pt idx="135">
                  <c:v>56.84094308170453</c:v>
                </c:pt>
                <c:pt idx="136">
                  <c:v>57.188124141063007</c:v>
                </c:pt>
                <c:pt idx="137">
                  <c:v>57.514417356561886</c:v>
                </c:pt>
                <c:pt idx="138">
                  <c:v>57.877424747632801</c:v>
                </c:pt>
                <c:pt idx="139">
                  <c:v>58.225399087357431</c:v>
                </c:pt>
                <c:pt idx="140">
                  <c:v>58.695585993889019</c:v>
                </c:pt>
                <c:pt idx="141">
                  <c:v>59.054156012515477</c:v>
                </c:pt>
                <c:pt idx="142">
                  <c:v>59.466138621575254</c:v>
                </c:pt>
                <c:pt idx="143">
                  <c:v>59.849446944908806</c:v>
                </c:pt>
                <c:pt idx="144">
                  <c:v>60.200747816807272</c:v>
                </c:pt>
                <c:pt idx="145">
                  <c:v>60.625894404913169</c:v>
                </c:pt>
                <c:pt idx="146">
                  <c:v>60.995597243291137</c:v>
                </c:pt>
                <c:pt idx="147">
                  <c:v>61.337374728402075</c:v>
                </c:pt>
                <c:pt idx="148">
                  <c:v>61.708489198768646</c:v>
                </c:pt>
                <c:pt idx="149">
                  <c:v>62.062359188170795</c:v>
                </c:pt>
                <c:pt idx="150">
                  <c:v>62.431388093190229</c:v>
                </c:pt>
                <c:pt idx="151">
                  <c:v>62.786339092486585</c:v>
                </c:pt>
                <c:pt idx="152">
                  <c:v>63.248429402324433</c:v>
                </c:pt>
                <c:pt idx="153">
                  <c:v>63.6350279962071</c:v>
                </c:pt>
                <c:pt idx="154">
                  <c:v>63.978265131766769</c:v>
                </c:pt>
                <c:pt idx="155">
                  <c:v>64.34192826508685</c:v>
                </c:pt>
                <c:pt idx="156">
                  <c:v>64.689576739913051</c:v>
                </c:pt>
                <c:pt idx="157">
                  <c:v>65.065120835747578</c:v>
                </c:pt>
                <c:pt idx="158">
                  <c:v>65.460991126777046</c:v>
                </c:pt>
                <c:pt idx="159">
                  <c:v>65.911169977647447</c:v>
                </c:pt>
                <c:pt idx="160">
                  <c:v>66.322391498458245</c:v>
                </c:pt>
                <c:pt idx="161">
                  <c:v>66.664774983166453</c:v>
                </c:pt>
                <c:pt idx="162">
                  <c:v>67.027967686600789</c:v>
                </c:pt>
                <c:pt idx="163">
                  <c:v>67.382444655048332</c:v>
                </c:pt>
                <c:pt idx="164">
                  <c:v>67.806189922169608</c:v>
                </c:pt>
                <c:pt idx="165">
                  <c:v>68.189548223291766</c:v>
                </c:pt>
                <c:pt idx="166">
                  <c:v>68.55949489022349</c:v>
                </c:pt>
                <c:pt idx="167">
                  <c:v>68.923449692908207</c:v>
                </c:pt>
                <c:pt idx="168">
                  <c:v>69.276505250446391</c:v>
                </c:pt>
                <c:pt idx="169">
                  <c:v>69.687079051751482</c:v>
                </c:pt>
                <c:pt idx="170">
                  <c:v>70.130759537048519</c:v>
                </c:pt>
                <c:pt idx="171">
                  <c:v>70.517071279707892</c:v>
                </c:pt>
                <c:pt idx="172">
                  <c:v>70.856205126700388</c:v>
                </c:pt>
                <c:pt idx="173">
                  <c:v>71.18689258737291</c:v>
                </c:pt>
                <c:pt idx="174">
                  <c:v>71.568927888349364</c:v>
                </c:pt>
                <c:pt idx="175">
                  <c:v>71.963807532435084</c:v>
                </c:pt>
                <c:pt idx="176">
                  <c:v>72.388188129000056</c:v>
                </c:pt>
                <c:pt idx="177">
                  <c:v>72.76846987549996</c:v>
                </c:pt>
                <c:pt idx="178">
                  <c:v>73.115333758347816</c:v>
                </c:pt>
                <c:pt idx="179">
                  <c:v>73.455226889865983</c:v>
                </c:pt>
                <c:pt idx="180">
                  <c:v>73.777369340794493</c:v>
                </c:pt>
                <c:pt idx="181">
                  <c:v>74.194442699349253</c:v>
                </c:pt>
                <c:pt idx="182">
                  <c:v>74.587745036023719</c:v>
                </c:pt>
                <c:pt idx="183">
                  <c:v>74.955227604680701</c:v>
                </c:pt>
                <c:pt idx="184">
                  <c:v>75.317609026823618</c:v>
                </c:pt>
                <c:pt idx="185">
                  <c:v>75.67904412183438</c:v>
                </c:pt>
                <c:pt idx="186">
                  <c:v>76.127020425548665</c:v>
                </c:pt>
                <c:pt idx="187">
                  <c:v>76.501978040726115</c:v>
                </c:pt>
                <c:pt idx="188">
                  <c:v>76.85193130611394</c:v>
                </c:pt>
                <c:pt idx="189">
                  <c:v>77.197408816879843</c:v>
                </c:pt>
                <c:pt idx="190">
                  <c:v>77.56306473380063</c:v>
                </c:pt>
                <c:pt idx="191">
                  <c:v>78.00774761639326</c:v>
                </c:pt>
                <c:pt idx="192">
                  <c:v>78.423817328920876</c:v>
                </c:pt>
                <c:pt idx="193">
                  <c:v>78.789746049375594</c:v>
                </c:pt>
                <c:pt idx="194">
                  <c:v>79.121418593674647</c:v>
                </c:pt>
                <c:pt idx="195">
                  <c:v>79.536720330263151</c:v>
                </c:pt>
                <c:pt idx="196">
                  <c:v>79.979624801317087</c:v>
                </c:pt>
                <c:pt idx="197">
                  <c:v>80.353570707093709</c:v>
                </c:pt>
                <c:pt idx="198">
                  <c:v>80.703762967333432</c:v>
                </c:pt>
                <c:pt idx="199">
                  <c:v>81.044632621167864</c:v>
                </c:pt>
                <c:pt idx="200">
                  <c:v>81.400029935005819</c:v>
                </c:pt>
                <c:pt idx="201">
                  <c:v>81.88887838381433</c:v>
                </c:pt>
                <c:pt idx="202">
                  <c:v>82.294843837167178</c:v>
                </c:pt>
                <c:pt idx="203">
                  <c:v>82.619866077813711</c:v>
                </c:pt>
                <c:pt idx="204">
                  <c:v>82.972238468987442</c:v>
                </c:pt>
                <c:pt idx="205">
                  <c:v>83.335934345526354</c:v>
                </c:pt>
                <c:pt idx="206">
                  <c:v>83.776889952540074</c:v>
                </c:pt>
                <c:pt idx="207">
                  <c:v>84.200961525008879</c:v>
                </c:pt>
                <c:pt idx="208">
                  <c:v>84.553671911368866</c:v>
                </c:pt>
                <c:pt idx="209">
                  <c:v>84.927643853349053</c:v>
                </c:pt>
                <c:pt idx="210">
                  <c:v>85.261039132790927</c:v>
                </c:pt>
                <c:pt idx="211">
                  <c:v>85.770998901288209</c:v>
                </c:pt>
                <c:pt idx="212">
                  <c:v>86.148727106362372</c:v>
                </c:pt>
                <c:pt idx="213">
                  <c:v>86.510180090781347</c:v>
                </c:pt>
                <c:pt idx="214">
                  <c:v>86.877161857583715</c:v>
                </c:pt>
                <c:pt idx="215">
                  <c:v>87.27762273293807</c:v>
                </c:pt>
                <c:pt idx="216">
                  <c:v>87.714487090038276</c:v>
                </c:pt>
                <c:pt idx="217">
                  <c:v>88.210618347709101</c:v>
                </c:pt>
                <c:pt idx="218">
                  <c:v>88.683091526922084</c:v>
                </c:pt>
                <c:pt idx="219">
                  <c:v>89.115392869476466</c:v>
                </c:pt>
                <c:pt idx="220">
                  <c:v>89.549094030561037</c:v>
                </c:pt>
                <c:pt idx="221">
                  <c:v>90.136754097489188</c:v>
                </c:pt>
                <c:pt idx="222">
                  <c:v>90.620412431660696</c:v>
                </c:pt>
                <c:pt idx="223">
                  <c:v>90.983630889048101</c:v>
                </c:pt>
                <c:pt idx="224">
                  <c:v>91.31879311192732</c:v>
                </c:pt>
                <c:pt idx="225">
                  <c:v>91.786537268781871</c:v>
                </c:pt>
                <c:pt idx="226">
                  <c:v>92.199355549811926</c:v>
                </c:pt>
                <c:pt idx="227">
                  <c:v>92.597090212136351</c:v>
                </c:pt>
                <c:pt idx="228">
                  <c:v>92.954409136632677</c:v>
                </c:pt>
                <c:pt idx="229">
                  <c:v>93.315379611449771</c:v>
                </c:pt>
                <c:pt idx="230">
                  <c:v>93.692196761626917</c:v>
                </c:pt>
                <c:pt idx="231">
                  <c:v>94.070493455077624</c:v>
                </c:pt>
                <c:pt idx="232">
                  <c:v>94.415401104683554</c:v>
                </c:pt>
                <c:pt idx="233">
                  <c:v>94.783341570093938</c:v>
                </c:pt>
                <c:pt idx="234">
                  <c:v>95.116066269901026</c:v>
                </c:pt>
                <c:pt idx="235">
                  <c:v>95.471051410269368</c:v>
                </c:pt>
                <c:pt idx="236">
                  <c:v>95.921881448479681</c:v>
                </c:pt>
                <c:pt idx="237">
                  <c:v>96.309149145476923</c:v>
                </c:pt>
                <c:pt idx="238">
                  <c:v>96.660649539084659</c:v>
                </c:pt>
                <c:pt idx="239">
                  <c:v>97.07988917106816</c:v>
                </c:pt>
                <c:pt idx="240">
                  <c:v>97.479839766916058</c:v>
                </c:pt>
                <c:pt idx="241">
                  <c:v>97.799945513818926</c:v>
                </c:pt>
                <c:pt idx="242">
                  <c:v>98.182710186387425</c:v>
                </c:pt>
                <c:pt idx="243">
                  <c:v>98.631590733382239</c:v>
                </c:pt>
                <c:pt idx="244">
                  <c:v>99.036533091357867</c:v>
                </c:pt>
                <c:pt idx="245">
                  <c:v>99.384025691293999</c:v>
                </c:pt>
                <c:pt idx="246">
                  <c:v>99.753403894486652</c:v>
                </c:pt>
                <c:pt idx="247">
                  <c:v>100.09057124737268</c:v>
                </c:pt>
                <c:pt idx="248">
                  <c:v>100.53576162975821</c:v>
                </c:pt>
                <c:pt idx="249">
                  <c:v>100.94959719949905</c:v>
                </c:pt>
                <c:pt idx="250">
                  <c:v>101.34445018625722</c:v>
                </c:pt>
                <c:pt idx="251">
                  <c:v>101.71258523204811</c:v>
                </c:pt>
                <c:pt idx="252">
                  <c:v>102.12041376387626</c:v>
                </c:pt>
                <c:pt idx="253">
                  <c:v>102.5507019350942</c:v>
                </c:pt>
                <c:pt idx="254">
                  <c:v>102.91125972294461</c:v>
                </c:pt>
                <c:pt idx="255">
                  <c:v>103.2567419567598</c:v>
                </c:pt>
                <c:pt idx="256">
                  <c:v>103.61708469739465</c:v>
                </c:pt>
                <c:pt idx="257">
                  <c:v>103.9607789404437</c:v>
                </c:pt>
                <c:pt idx="258">
                  <c:v>104.39848451943207</c:v>
                </c:pt>
                <c:pt idx="259">
                  <c:v>104.77798297368908</c:v>
                </c:pt>
                <c:pt idx="260">
                  <c:v>105.1300578408535</c:v>
                </c:pt>
                <c:pt idx="261">
                  <c:v>105.49783400319244</c:v>
                </c:pt>
                <c:pt idx="262">
                  <c:v>105.8638627764776</c:v>
                </c:pt>
                <c:pt idx="263">
                  <c:v>106.21977479808591</c:v>
                </c:pt>
                <c:pt idx="264">
                  <c:v>106.65229368920902</c:v>
                </c:pt>
                <c:pt idx="265">
                  <c:v>107.07673396857089</c:v>
                </c:pt>
                <c:pt idx="266">
                  <c:v>107.43058583342811</c:v>
                </c:pt>
                <c:pt idx="267">
                  <c:v>107.75890703906288</c:v>
                </c:pt>
                <c:pt idx="268">
                  <c:v>108.10718797760414</c:v>
                </c:pt>
                <c:pt idx="269">
                  <c:v>108.45977199916315</c:v>
                </c:pt>
                <c:pt idx="270">
                  <c:v>108.87841569228839</c:v>
                </c:pt>
                <c:pt idx="271">
                  <c:v>109.24318335133466</c:v>
                </c:pt>
                <c:pt idx="272">
                  <c:v>109.59751638197018</c:v>
                </c:pt>
                <c:pt idx="273">
                  <c:v>109.91948422790021</c:v>
                </c:pt>
                <c:pt idx="274">
                  <c:v>110.28029703361312</c:v>
                </c:pt>
                <c:pt idx="275">
                  <c:v>110.69503659247937</c:v>
                </c:pt>
                <c:pt idx="276">
                  <c:v>111.07164989685234</c:v>
                </c:pt>
                <c:pt idx="277">
                  <c:v>111.41172938069518</c:v>
                </c:pt>
                <c:pt idx="278">
                  <c:v>111.78676846123275</c:v>
                </c:pt>
                <c:pt idx="279">
                  <c:v>112.13918648103048</c:v>
                </c:pt>
                <c:pt idx="280">
                  <c:v>112.55624930036032</c:v>
                </c:pt>
                <c:pt idx="281">
                  <c:v>113.02767361122459</c:v>
                </c:pt>
                <c:pt idx="282">
                  <c:v>113.42554331074506</c:v>
                </c:pt>
                <c:pt idx="283">
                  <c:v>113.86177649435645</c:v>
                </c:pt>
                <c:pt idx="284">
                  <c:v>114.25748012705725</c:v>
                </c:pt>
                <c:pt idx="285">
                  <c:v>114.65782783033599</c:v>
                </c:pt>
                <c:pt idx="286">
                  <c:v>115.10380420255302</c:v>
                </c:pt>
                <c:pt idx="287">
                  <c:v>115.53145860880082</c:v>
                </c:pt>
                <c:pt idx="288">
                  <c:v>115.95534827363386</c:v>
                </c:pt>
                <c:pt idx="289">
                  <c:v>116.30649978098985</c:v>
                </c:pt>
                <c:pt idx="290">
                  <c:v>116.69499859673519</c:v>
                </c:pt>
                <c:pt idx="291">
                  <c:v>117.16770081768799</c:v>
                </c:pt>
                <c:pt idx="292">
                  <c:v>117.57466598976626</c:v>
                </c:pt>
                <c:pt idx="293">
                  <c:v>117.91867039758388</c:v>
                </c:pt>
                <c:pt idx="294">
                  <c:v>118.27076473960034</c:v>
                </c:pt>
                <c:pt idx="295">
                  <c:v>118.62988420053</c:v>
                </c:pt>
                <c:pt idx="296">
                  <c:v>119.06516976289284</c:v>
                </c:pt>
                <c:pt idx="297">
                  <c:v>119.4512809629001</c:v>
                </c:pt>
                <c:pt idx="298">
                  <c:v>119.81779396997892</c:v>
                </c:pt>
                <c:pt idx="299">
                  <c:v>120.16956858399216</c:v>
                </c:pt>
                <c:pt idx="300">
                  <c:v>120.5554218403274</c:v>
                </c:pt>
                <c:pt idx="301">
                  <c:v>120.9350707462019</c:v>
                </c:pt>
                <c:pt idx="302">
                  <c:v>121.37345099378328</c:v>
                </c:pt>
                <c:pt idx="303">
                  <c:v>121.76208551193677</c:v>
                </c:pt>
                <c:pt idx="304">
                  <c:v>122.12558463697076</c:v>
                </c:pt>
                <c:pt idx="305">
                  <c:v>122.45501207696297</c:v>
                </c:pt>
                <c:pt idx="306">
                  <c:v>122.79330851785198</c:v>
                </c:pt>
                <c:pt idx="307">
                  <c:v>123.22023489330566</c:v>
                </c:pt>
                <c:pt idx="308">
                  <c:v>123.60451812930643</c:v>
                </c:pt>
                <c:pt idx="309">
                  <c:v>123.951698637131</c:v>
                </c:pt>
                <c:pt idx="310">
                  <c:v>124.30262557207358</c:v>
                </c:pt>
                <c:pt idx="311">
                  <c:v>124.6417615901905</c:v>
                </c:pt>
                <c:pt idx="312">
                  <c:v>124.97453718023765</c:v>
                </c:pt>
                <c:pt idx="313">
                  <c:v>125.4091845737946</c:v>
                </c:pt>
                <c:pt idx="314">
                  <c:v>125.79364421462701</c:v>
                </c:pt>
                <c:pt idx="315">
                  <c:v>126.15063076085166</c:v>
                </c:pt>
                <c:pt idx="316">
                  <c:v>126.49399520564926</c:v>
                </c:pt>
                <c:pt idx="317">
                  <c:v>126.84276435931548</c:v>
                </c:pt>
                <c:pt idx="318">
                  <c:v>127.17948779700527</c:v>
                </c:pt>
                <c:pt idx="319">
                  <c:v>127.62078474947108</c:v>
                </c:pt>
                <c:pt idx="320">
                  <c:v>128.02534442850566</c:v>
                </c:pt>
                <c:pt idx="321">
                  <c:v>128.40880359679204</c:v>
                </c:pt>
                <c:pt idx="322">
                  <c:v>128.73411733866317</c:v>
                </c:pt>
                <c:pt idx="323">
                  <c:v>129.08304043685081</c:v>
                </c:pt>
                <c:pt idx="324">
                  <c:v>129.51459671114117</c:v>
                </c:pt>
                <c:pt idx="325">
                  <c:v>129.8907221677903</c:v>
                </c:pt>
                <c:pt idx="326">
                  <c:v>130.23110906175788</c:v>
                </c:pt>
                <c:pt idx="327">
                  <c:v>130.60396403348804</c:v>
                </c:pt>
                <c:pt idx="328">
                  <c:v>130.95396659156947</c:v>
                </c:pt>
                <c:pt idx="329">
                  <c:v>131.3813442864323</c:v>
                </c:pt>
                <c:pt idx="330">
                  <c:v>131.75960239152869</c:v>
                </c:pt>
                <c:pt idx="331">
                  <c:v>132.10977443217271</c:v>
                </c:pt>
                <c:pt idx="332">
                  <c:v>132.48897751755206</c:v>
                </c:pt>
                <c:pt idx="333">
                  <c:v>132.83393042146508</c:v>
                </c:pt>
                <c:pt idx="334">
                  <c:v>133.26434521682594</c:v>
                </c:pt>
                <c:pt idx="335">
                  <c:v>133.63527490734461</c:v>
                </c:pt>
                <c:pt idx="336">
                  <c:v>133.9808591494286</c:v>
                </c:pt>
                <c:pt idx="337">
                  <c:v>134.32044422722174</c:v>
                </c:pt>
                <c:pt idx="338">
                  <c:v>134.66903711177858</c:v>
                </c:pt>
                <c:pt idx="339">
                  <c:v>135.0206784132198</c:v>
                </c:pt>
                <c:pt idx="340">
                  <c:v>135.45722400577216</c:v>
                </c:pt>
                <c:pt idx="341">
                  <c:v>135.82707789138968</c:v>
                </c:pt>
                <c:pt idx="342">
                  <c:v>136.1962763360269</c:v>
                </c:pt>
                <c:pt idx="343">
                  <c:v>136.55058524526697</c:v>
                </c:pt>
                <c:pt idx="344">
                  <c:v>136.86814581841236</c:v>
                </c:pt>
                <c:pt idx="345">
                  <c:v>137.21346477874368</c:v>
                </c:pt>
                <c:pt idx="346">
                  <c:v>137.65865220722432</c:v>
                </c:pt>
                <c:pt idx="347">
                  <c:v>138.0431060033535</c:v>
                </c:pt>
                <c:pt idx="348">
                  <c:v>138.41078032815705</c:v>
                </c:pt>
                <c:pt idx="349">
                  <c:v>138.75093963529321</c:v>
                </c:pt>
                <c:pt idx="350">
                  <c:v>139.10113932827343</c:v>
                </c:pt>
                <c:pt idx="351">
                  <c:v>139.52454278744943</c:v>
                </c:pt>
                <c:pt idx="352">
                  <c:v>139.90343248789756</c:v>
                </c:pt>
                <c:pt idx="353">
                  <c:v>140.26140397813634</c:v>
                </c:pt>
                <c:pt idx="354">
                  <c:v>140.60380760334095</c:v>
                </c:pt>
                <c:pt idx="355">
                  <c:v>140.95400442151558</c:v>
                </c:pt>
                <c:pt idx="356">
                  <c:v>141.32686215091522</c:v>
                </c:pt>
                <c:pt idx="357">
                  <c:v>141.69413576775713</c:v>
                </c:pt>
                <c:pt idx="358">
                  <c:v>142.03201049441816</c:v>
                </c:pt>
                <c:pt idx="359">
                  <c:v>142.40042088270076</c:v>
                </c:pt>
                <c:pt idx="360">
                  <c:v>142.85763308745595</c:v>
                </c:pt>
                <c:pt idx="361">
                  <c:v>143.2522795373049</c:v>
                </c:pt>
                <c:pt idx="362">
                  <c:v>143.58837970408752</c:v>
                </c:pt>
                <c:pt idx="363">
                  <c:v>143.95061890353324</c:v>
                </c:pt>
                <c:pt idx="364">
                  <c:v>144.28855438753132</c:v>
                </c:pt>
                <c:pt idx="365">
                  <c:v>144.62201589556111</c:v>
                </c:pt>
                <c:pt idx="366">
                  <c:v>145.11635901031849</c:v>
                </c:pt>
                <c:pt idx="367">
                  <c:v>145.55185293881584</c:v>
                </c:pt>
                <c:pt idx="368">
                  <c:v>145.9012675172437</c:v>
                </c:pt>
                <c:pt idx="369">
                  <c:v>146.25175957721842</c:v>
                </c:pt>
                <c:pt idx="370">
                  <c:v>146.61207377727087</c:v>
                </c:pt>
                <c:pt idx="371">
                  <c:v>146.96577729550279</c:v>
                </c:pt>
                <c:pt idx="372">
                  <c:v>147.36574692877929</c:v>
                </c:pt>
                <c:pt idx="373">
                  <c:v>147.7300409818653</c:v>
                </c:pt>
                <c:pt idx="374">
                  <c:v>148.0745190561563</c:v>
                </c:pt>
                <c:pt idx="375">
                  <c:v>148.43674431208169</c:v>
                </c:pt>
                <c:pt idx="376">
                  <c:v>148.78944159475705</c:v>
                </c:pt>
                <c:pt idx="377">
                  <c:v>149.14220055067881</c:v>
                </c:pt>
                <c:pt idx="378">
                  <c:v>149.52344187754937</c:v>
                </c:pt>
                <c:pt idx="379">
                  <c:v>149.96813258275992</c:v>
                </c:pt>
                <c:pt idx="380">
                  <c:v>150.37137419735848</c:v>
                </c:pt>
                <c:pt idx="381">
                  <c:v>150.79176798015172</c:v>
                </c:pt>
                <c:pt idx="382">
                  <c:v>151.15164725509686</c:v>
                </c:pt>
                <c:pt idx="383">
                  <c:v>151.50595262345473</c:v>
                </c:pt>
                <c:pt idx="384">
                  <c:v>151.94567288012411</c:v>
                </c:pt>
                <c:pt idx="385">
                  <c:v>152.32929252878148</c:v>
                </c:pt>
                <c:pt idx="386">
                  <c:v>152.66824857870824</c:v>
                </c:pt>
                <c:pt idx="387">
                  <c:v>153.04041220615758</c:v>
                </c:pt>
                <c:pt idx="388">
                  <c:v>153.36637776297616</c:v>
                </c:pt>
                <c:pt idx="389">
                  <c:v>153.69773471577619</c:v>
                </c:pt>
                <c:pt idx="390">
                  <c:v>154.11576551167261</c:v>
                </c:pt>
                <c:pt idx="391">
                  <c:v>154.49989507589316</c:v>
                </c:pt>
                <c:pt idx="392">
                  <c:v>154.85513971598527</c:v>
                </c:pt>
                <c:pt idx="393">
                  <c:v>155.2019900451902</c:v>
                </c:pt>
                <c:pt idx="394">
                  <c:v>155.56754962435409</c:v>
                </c:pt>
                <c:pt idx="395">
                  <c:v>155.91014049531643</c:v>
                </c:pt>
                <c:pt idx="396">
                  <c:v>156.35701343645317</c:v>
                </c:pt>
                <c:pt idx="397">
                  <c:v>156.80354072749361</c:v>
                </c:pt>
                <c:pt idx="398">
                  <c:v>157.16409155806377</c:v>
                </c:pt>
                <c:pt idx="399">
                  <c:v>157.515194495858</c:v>
                </c:pt>
                <c:pt idx="400">
                  <c:v>157.86852991578593</c:v>
                </c:pt>
                <c:pt idx="401">
                  <c:v>158.22091878987001</c:v>
                </c:pt>
                <c:pt idx="402">
                  <c:v>158.56923244828934</c:v>
                </c:pt>
                <c:pt idx="403">
                  <c:v>158.91198457116499</c:v>
                </c:pt>
                <c:pt idx="404">
                  <c:v>159.25238720286706</c:v>
                </c:pt>
                <c:pt idx="405">
                  <c:v>159.68308920820758</c:v>
                </c:pt>
                <c:pt idx="406">
                  <c:v>160.07666698203357</c:v>
                </c:pt>
                <c:pt idx="407">
                  <c:v>160.41592574799563</c:v>
                </c:pt>
                <c:pt idx="408">
                  <c:v>160.78244056528135</c:v>
                </c:pt>
                <c:pt idx="409">
                  <c:v>161.14198803207483</c:v>
                </c:pt>
                <c:pt idx="410">
                  <c:v>161.48854572802756</c:v>
                </c:pt>
                <c:pt idx="411">
                  <c:v>161.91882404425112</c:v>
                </c:pt>
                <c:pt idx="412">
                  <c:v>162.33522966339774</c:v>
                </c:pt>
                <c:pt idx="413">
                  <c:v>162.70376186459774</c:v>
                </c:pt>
                <c:pt idx="414">
                  <c:v>163.05094009669662</c:v>
                </c:pt>
                <c:pt idx="415">
                  <c:v>163.39780108874615</c:v>
                </c:pt>
                <c:pt idx="416">
                  <c:v>163.78303801546173</c:v>
                </c:pt>
                <c:pt idx="417">
                  <c:v>164.35350060888419</c:v>
                </c:pt>
                <c:pt idx="418">
                  <c:v>164.79559880697212</c:v>
                </c:pt>
                <c:pt idx="419">
                  <c:v>165.23913835979818</c:v>
                </c:pt>
                <c:pt idx="420">
                  <c:v>165.67852910651791</c:v>
                </c:pt>
                <c:pt idx="421">
                  <c:v>166.02554395102246</c:v>
                </c:pt>
                <c:pt idx="422">
                  <c:v>166.61467209960637</c:v>
                </c:pt>
                <c:pt idx="423">
                  <c:v>167.07854065630079</c:v>
                </c:pt>
                <c:pt idx="424">
                  <c:v>167.51013986119429</c:v>
                </c:pt>
                <c:pt idx="425">
                  <c:v>167.90595241233038</c:v>
                </c:pt>
                <c:pt idx="426">
                  <c:v>168.25522093585133</c:v>
                </c:pt>
                <c:pt idx="427">
                  <c:v>168.62426696694919</c:v>
                </c:pt>
                <c:pt idx="428">
                  <c:v>169.07146301488268</c:v>
                </c:pt>
                <c:pt idx="429">
                  <c:v>169.46115418337254</c:v>
                </c:pt>
                <c:pt idx="430">
                  <c:v>169.8048174294386</c:v>
                </c:pt>
                <c:pt idx="431">
                  <c:v>170.14104829678752</c:v>
                </c:pt>
                <c:pt idx="432">
                  <c:v>170.51878307229018</c:v>
                </c:pt>
                <c:pt idx="433">
                  <c:v>170.95253004267363</c:v>
                </c:pt>
                <c:pt idx="434">
                  <c:v>171.33044132501578</c:v>
                </c:pt>
                <c:pt idx="435">
                  <c:v>171.70236819486988</c:v>
                </c:pt>
                <c:pt idx="436">
                  <c:v>172.11734770901771</c:v>
                </c:pt>
                <c:pt idx="437">
                  <c:v>172.47673145928485</c:v>
                </c:pt>
                <c:pt idx="438">
                  <c:v>172.92902624141993</c:v>
                </c:pt>
                <c:pt idx="439">
                  <c:v>173.38357910187551</c:v>
                </c:pt>
                <c:pt idx="440">
                  <c:v>173.74628901345747</c:v>
                </c:pt>
                <c:pt idx="441">
                  <c:v>174.11486620270682</c:v>
                </c:pt>
                <c:pt idx="442">
                  <c:v>174.46000355623903</c:v>
                </c:pt>
                <c:pt idx="443">
                  <c:v>174.95238175239237</c:v>
                </c:pt>
                <c:pt idx="444">
                  <c:v>175.31913091452864</c:v>
                </c:pt>
                <c:pt idx="445">
                  <c:v>175.68063005360355</c:v>
                </c:pt>
                <c:pt idx="446">
                  <c:v>176.0306612434693</c:v>
                </c:pt>
                <c:pt idx="447">
                  <c:v>176.43994130791069</c:v>
                </c:pt>
                <c:pt idx="448">
                  <c:v>176.88679569010478</c:v>
                </c:pt>
                <c:pt idx="449">
                  <c:v>177.23713491208372</c:v>
                </c:pt>
                <c:pt idx="450">
                  <c:v>177.72360536846969</c:v>
                </c:pt>
                <c:pt idx="451">
                  <c:v>178.08300755362765</c:v>
                </c:pt>
                <c:pt idx="452">
                  <c:v>178.4655245943926</c:v>
                </c:pt>
                <c:pt idx="453">
                  <c:v>178.82853758292742</c:v>
                </c:pt>
                <c:pt idx="454">
                  <c:v>179.16844011948169</c:v>
                </c:pt>
                <c:pt idx="455">
                  <c:v>179.52164139305322</c:v>
                </c:pt>
                <c:pt idx="456">
                  <c:v>180.01587544068599</c:v>
                </c:pt>
                <c:pt idx="457">
                  <c:v>180.40508843533928</c:v>
                </c:pt>
                <c:pt idx="458">
                  <c:v>180.75509348440019</c:v>
                </c:pt>
                <c:pt idx="459">
                  <c:v>181.11637622897808</c:v>
                </c:pt>
                <c:pt idx="460">
                  <c:v>181.46529979311677</c:v>
                </c:pt>
                <c:pt idx="461">
                  <c:v>181.81280366491885</c:v>
                </c:pt>
                <c:pt idx="462">
                  <c:v>182.24283655504217</c:v>
                </c:pt>
                <c:pt idx="463">
                  <c:v>182.63711489102667</c:v>
                </c:pt>
                <c:pt idx="464">
                  <c:v>183.00631749118654</c:v>
                </c:pt>
                <c:pt idx="465">
                  <c:v>183.33476465877777</c:v>
                </c:pt>
                <c:pt idx="466">
                  <c:v>183.67167494629655</c:v>
                </c:pt>
                <c:pt idx="467">
                  <c:v>184.07054589206658</c:v>
                </c:pt>
                <c:pt idx="468">
                  <c:v>184.51201089120502</c:v>
                </c:pt>
                <c:pt idx="469">
                  <c:v>184.91815657252221</c:v>
                </c:pt>
                <c:pt idx="470">
                  <c:v>185.26594766035527</c:v>
                </c:pt>
                <c:pt idx="471">
                  <c:v>185.61044106953619</c:v>
                </c:pt>
                <c:pt idx="472">
                  <c:v>186.00235457383801</c:v>
                </c:pt>
                <c:pt idx="473">
                  <c:v>186.54064532673883</c:v>
                </c:pt>
                <c:pt idx="474">
                  <c:v>187.21083307421597</c:v>
                </c:pt>
                <c:pt idx="475">
                  <c:v>187.93694656190681</c:v>
                </c:pt>
                <c:pt idx="476">
                  <c:v>188.50484302674161</c:v>
                </c:pt>
                <c:pt idx="477">
                  <c:v>189.07016662658145</c:v>
                </c:pt>
                <c:pt idx="478">
                  <c:v>189.64385623532064</c:v>
                </c:pt>
                <c:pt idx="479">
                  <c:v>190.22017943397415</c:v>
                </c:pt>
                <c:pt idx="480">
                  <c:v>190.81455655312334</c:v>
                </c:pt>
                <c:pt idx="481">
                  <c:v>191.41441998568146</c:v>
                </c:pt>
                <c:pt idx="482">
                  <c:v>192.00112393013168</c:v>
                </c:pt>
                <c:pt idx="483">
                  <c:v>192.5969151061168</c:v>
                </c:pt>
                <c:pt idx="484">
                  <c:v>193.19588914574712</c:v>
                </c:pt>
                <c:pt idx="485">
                  <c:v>193.78378502799475</c:v>
                </c:pt>
                <c:pt idx="486">
                  <c:v>194.37213309542142</c:v>
                </c:pt>
                <c:pt idx="487">
                  <c:v>194.98837695458988</c:v>
                </c:pt>
                <c:pt idx="488">
                  <c:v>195.59810215251565</c:v>
                </c:pt>
                <c:pt idx="489">
                  <c:v>196.18005018862672</c:v>
                </c:pt>
                <c:pt idx="490">
                  <c:v>196.77483310964587</c:v>
                </c:pt>
                <c:pt idx="491">
                  <c:v>197.37697347079464</c:v>
                </c:pt>
                <c:pt idx="492">
                  <c:v>197.97247571865961</c:v>
                </c:pt>
                <c:pt idx="493">
                  <c:v>198.57019380193034</c:v>
                </c:pt>
                <c:pt idx="494">
                  <c:v>199.16416289967466</c:v>
                </c:pt>
                <c:pt idx="495">
                  <c:v>199.7670020923066</c:v>
                </c:pt>
                <c:pt idx="496">
                  <c:v>200.36224019347216</c:v>
                </c:pt>
                <c:pt idx="497">
                  <c:v>200.95420303307213</c:v>
                </c:pt>
                <c:pt idx="498">
                  <c:v>201.54081079839631</c:v>
                </c:pt>
                <c:pt idx="499">
                  <c:v>202.11079390916973</c:v>
                </c:pt>
                <c:pt idx="500">
                  <c:v>202.71580687712878</c:v>
                </c:pt>
                <c:pt idx="501">
                  <c:v>203.28706421187707</c:v>
                </c:pt>
                <c:pt idx="502">
                  <c:v>203.89045979112535</c:v>
                </c:pt>
                <c:pt idx="503">
                  <c:v>204.48626372803145</c:v>
                </c:pt>
                <c:pt idx="504">
                  <c:v>205.13734782521669</c:v>
                </c:pt>
                <c:pt idx="505">
                  <c:v>205.73255785520877</c:v>
                </c:pt>
                <c:pt idx="506">
                  <c:v>206.35288870762471</c:v>
                </c:pt>
                <c:pt idx="507">
                  <c:v>206.97724439766574</c:v>
                </c:pt>
                <c:pt idx="508">
                  <c:v>207.58743504870509</c:v>
                </c:pt>
                <c:pt idx="509">
                  <c:v>208.18357094591008</c:v>
                </c:pt>
                <c:pt idx="510">
                  <c:v>208.77713039012417</c:v>
                </c:pt>
                <c:pt idx="511">
                  <c:v>209.37788496227816</c:v>
                </c:pt>
                <c:pt idx="512">
                  <c:v>209.98985058252393</c:v>
                </c:pt>
                <c:pt idx="513">
                  <c:v>210.60782967841428</c:v>
                </c:pt>
                <c:pt idx="514">
                  <c:v>211.21430376469752</c:v>
                </c:pt>
                <c:pt idx="515">
                  <c:v>211.83312877094636</c:v>
                </c:pt>
                <c:pt idx="516">
                  <c:v>212.46913646388697</c:v>
                </c:pt>
                <c:pt idx="517">
                  <c:v>213.08784525165669</c:v>
                </c:pt>
                <c:pt idx="518">
                  <c:v>213.70537311674636</c:v>
                </c:pt>
                <c:pt idx="519">
                  <c:v>214.29329358374713</c:v>
                </c:pt>
                <c:pt idx="520">
                  <c:v>214.92630735403216</c:v>
                </c:pt>
                <c:pt idx="521">
                  <c:v>215.54842868171022</c:v>
                </c:pt>
                <c:pt idx="522">
                  <c:v>216.14265694030479</c:v>
                </c:pt>
                <c:pt idx="523">
                  <c:v>216.76206681972283</c:v>
                </c:pt>
                <c:pt idx="524">
                  <c:v>217.37515495754309</c:v>
                </c:pt>
                <c:pt idx="525">
                  <c:v>218.0213654254556</c:v>
                </c:pt>
                <c:pt idx="526">
                  <c:v>218.67024896852763</c:v>
                </c:pt>
                <c:pt idx="527">
                  <c:v>219.25000857216864</c:v>
                </c:pt>
                <c:pt idx="528">
                  <c:v>219.9515788650227</c:v>
                </c:pt>
                <c:pt idx="529">
                  <c:v>220.54004586710326</c:v>
                </c:pt>
                <c:pt idx="530">
                  <c:v>221.17609753709183</c:v>
                </c:pt>
                <c:pt idx="531">
                  <c:v>221.82182134247324</c:v>
                </c:pt>
                <c:pt idx="532">
                  <c:v>222.47751771145451</c:v>
                </c:pt>
                <c:pt idx="533">
                  <c:v>223.09581987005342</c:v>
                </c:pt>
                <c:pt idx="534">
                  <c:v>223.67513750788521</c:v>
                </c:pt>
                <c:pt idx="535">
                  <c:v>224.29726741632419</c:v>
                </c:pt>
                <c:pt idx="536">
                  <c:v>224.92141301603891</c:v>
                </c:pt>
                <c:pt idx="537">
                  <c:v>225.52817353211481</c:v>
                </c:pt>
                <c:pt idx="538">
                  <c:v>226.13158054791114</c:v>
                </c:pt>
                <c:pt idx="539">
                  <c:v>226.78009881086186</c:v>
                </c:pt>
                <c:pt idx="540">
                  <c:v>227.39116836617572</c:v>
                </c:pt>
                <c:pt idx="541">
                  <c:v>227.97207204778488</c:v>
                </c:pt>
                <c:pt idx="542">
                  <c:v>228.56915623145053</c:v>
                </c:pt>
                <c:pt idx="543">
                  <c:v>229.14501959044713</c:v>
                </c:pt>
                <c:pt idx="544">
                  <c:v>229.72449706850753</c:v>
                </c:pt>
                <c:pt idx="545">
                  <c:v>230.33059863773212</c:v>
                </c:pt>
                <c:pt idx="546">
                  <c:v>230.94113848623354</c:v>
                </c:pt>
                <c:pt idx="547">
                  <c:v>231.53759569904679</c:v>
                </c:pt>
                <c:pt idx="548">
                  <c:v>232.15525423963305</c:v>
                </c:pt>
                <c:pt idx="549">
                  <c:v>232.74832618234478</c:v>
                </c:pt>
                <c:pt idx="550">
                  <c:v>233.35477699917092</c:v>
                </c:pt>
                <c:pt idx="551">
                  <c:v>233.96341248325413</c:v>
                </c:pt>
                <c:pt idx="552">
                  <c:v>234.57560937730952</c:v>
                </c:pt>
                <c:pt idx="553">
                  <c:v>235.20318301693692</c:v>
                </c:pt>
                <c:pt idx="554">
                  <c:v>235.81616044210779</c:v>
                </c:pt>
                <c:pt idx="555">
                  <c:v>236.42630151560959</c:v>
                </c:pt>
                <c:pt idx="556">
                  <c:v>237.03754383718748</c:v>
                </c:pt>
                <c:pt idx="557">
                  <c:v>237.67326043434144</c:v>
                </c:pt>
                <c:pt idx="558">
                  <c:v>238.30139533923966</c:v>
                </c:pt>
                <c:pt idx="559">
                  <c:v>238.90914364603987</c:v>
                </c:pt>
                <c:pt idx="560">
                  <c:v>239.53213738320537</c:v>
                </c:pt>
                <c:pt idx="561">
                  <c:v>240.1380993637826</c:v>
                </c:pt>
                <c:pt idx="562">
                  <c:v>240.75008824700197</c:v>
                </c:pt>
                <c:pt idx="563">
                  <c:v>241.38660944306952</c:v>
                </c:pt>
                <c:pt idx="564">
                  <c:v>241.99301826767817</c:v>
                </c:pt>
                <c:pt idx="565">
                  <c:v>242.59215543772206</c:v>
                </c:pt>
                <c:pt idx="566">
                  <c:v>243.21110749040898</c:v>
                </c:pt>
                <c:pt idx="567">
                  <c:v>243.8335316387236</c:v>
                </c:pt>
                <c:pt idx="568">
                  <c:v>244.4660935981465</c:v>
                </c:pt>
                <c:pt idx="569">
                  <c:v>245.08262253420705</c:v>
                </c:pt>
                <c:pt idx="570">
                  <c:v>245.74724610992951</c:v>
                </c:pt>
                <c:pt idx="571">
                  <c:v>246.44703134733615</c:v>
                </c:pt>
                <c:pt idx="572">
                  <c:v>247.13767966804352</c:v>
                </c:pt>
                <c:pt idx="573">
                  <c:v>247.75000472068172</c:v>
                </c:pt>
                <c:pt idx="574">
                  <c:v>248.32299282239325</c:v>
                </c:pt>
                <c:pt idx="575">
                  <c:v>248.91247164539169</c:v>
                </c:pt>
                <c:pt idx="576">
                  <c:v>249.50595637923917</c:v>
                </c:pt>
                <c:pt idx="577">
                  <c:v>250.09913648872671</c:v>
                </c:pt>
                <c:pt idx="578">
                  <c:v>250.74905678887808</c:v>
                </c:pt>
                <c:pt idx="579">
                  <c:v>251.39582101281499</c:v>
                </c:pt>
                <c:pt idx="580">
                  <c:v>251.98496011902884</c:v>
                </c:pt>
                <c:pt idx="581">
                  <c:v>252.59692436389776</c:v>
                </c:pt>
                <c:pt idx="582">
                  <c:v>253.30290157078008</c:v>
                </c:pt>
                <c:pt idx="583">
                  <c:v>254.0023063163629</c:v>
                </c:pt>
                <c:pt idx="584">
                  <c:v>254.63188466154077</c:v>
                </c:pt>
                <c:pt idx="585">
                  <c:v>255.22946518724387</c:v>
                </c:pt>
                <c:pt idx="586">
                  <c:v>255.85785719554616</c:v>
                </c:pt>
                <c:pt idx="587">
                  <c:v>256.51990369153464</c:v>
                </c:pt>
                <c:pt idx="588">
                  <c:v>257.11204442675034</c:v>
                </c:pt>
                <c:pt idx="589">
                  <c:v>257.78076937579965</c:v>
                </c:pt>
                <c:pt idx="590">
                  <c:v>258.5616284633723</c:v>
                </c:pt>
                <c:pt idx="591">
                  <c:v>259.1883584432972</c:v>
                </c:pt>
                <c:pt idx="592">
                  <c:v>259.93229450505839</c:v>
                </c:pt>
                <c:pt idx="593">
                  <c:v>260.63902227652528</c:v>
                </c:pt>
                <c:pt idx="594">
                  <c:v>261.29427832522208</c:v>
                </c:pt>
                <c:pt idx="595">
                  <c:v>262.22698406397814</c:v>
                </c:pt>
                <c:pt idx="596">
                  <c:v>262.79290084198107</c:v>
                </c:pt>
                <c:pt idx="597">
                  <c:v>263.44856188426542</c:v>
                </c:pt>
                <c:pt idx="598">
                  <c:v>264.1511119770858</c:v>
                </c:pt>
                <c:pt idx="599">
                  <c:v>264.86791058676164</c:v>
                </c:pt>
                <c:pt idx="600">
                  <c:v>265.55565096402034</c:v>
                </c:pt>
                <c:pt idx="601">
                  <c:v>266.22818272450456</c:v>
                </c:pt>
                <c:pt idx="602">
                  <c:v>266.79850549457512</c:v>
                </c:pt>
                <c:pt idx="603">
                  <c:v>267.36048075460815</c:v>
                </c:pt>
                <c:pt idx="604">
                  <c:v>267.94160207296227</c:v>
                </c:pt>
                <c:pt idx="605">
                  <c:v>268.58899203414836</c:v>
                </c:pt>
                <c:pt idx="606">
                  <c:v>269.22231091678839</c:v>
                </c:pt>
                <c:pt idx="607">
                  <c:v>269.89571336559391</c:v>
                </c:pt>
                <c:pt idx="608">
                  <c:v>270.45102249519931</c:v>
                </c:pt>
                <c:pt idx="609">
                  <c:v>271.03287051392329</c:v>
                </c:pt>
                <c:pt idx="610">
                  <c:v>271.62253331108064</c:v>
                </c:pt>
                <c:pt idx="611">
                  <c:v>272.27326187464752</c:v>
                </c:pt>
                <c:pt idx="612">
                  <c:v>272.82923258861183</c:v>
                </c:pt>
                <c:pt idx="613">
                  <c:v>273.41590492143865</c:v>
                </c:pt>
                <c:pt idx="614">
                  <c:v>273.98320656950136</c:v>
                </c:pt>
                <c:pt idx="615">
                  <c:v>274.56649460778465</c:v>
                </c:pt>
                <c:pt idx="616">
                  <c:v>275.16099828148674</c:v>
                </c:pt>
                <c:pt idx="617">
                  <c:v>275.79151536588336</c:v>
                </c:pt>
                <c:pt idx="618">
                  <c:v>276.45342538230227</c:v>
                </c:pt>
                <c:pt idx="619">
                  <c:v>277.08502300070063</c:v>
                </c:pt>
                <c:pt idx="620">
                  <c:v>277.68290921276895</c:v>
                </c:pt>
                <c:pt idx="621">
                  <c:v>278.28408017356378</c:v>
                </c:pt>
                <c:pt idx="622">
                  <c:v>278.87043899135625</c:v>
                </c:pt>
                <c:pt idx="623">
                  <c:v>279.51784143467074</c:v>
                </c:pt>
                <c:pt idx="624">
                  <c:v>280.1160553564232</c:v>
                </c:pt>
                <c:pt idx="625">
                  <c:v>280.75886376659707</c:v>
                </c:pt>
                <c:pt idx="626">
                  <c:v>281.32717156765921</c:v>
                </c:pt>
                <c:pt idx="627">
                  <c:v>281.97155915553196</c:v>
                </c:pt>
                <c:pt idx="628">
                  <c:v>282.55122316961763</c:v>
                </c:pt>
                <c:pt idx="629">
                  <c:v>283.19706779290783</c:v>
                </c:pt>
                <c:pt idx="630">
                  <c:v>283.87313595674817</c:v>
                </c:pt>
                <c:pt idx="631">
                  <c:v>284.7380719749392</c:v>
                </c:pt>
                <c:pt idx="632">
                  <c:v>285.47641064237649</c:v>
                </c:pt>
                <c:pt idx="633">
                  <c:v>286.19375826600913</c:v>
                </c:pt>
                <c:pt idx="634">
                  <c:v>286.74912125575219</c:v>
                </c:pt>
                <c:pt idx="635">
                  <c:v>287.45873800326143</c:v>
                </c:pt>
                <c:pt idx="636">
                  <c:v>288.22168964451481</c:v>
                </c:pt>
                <c:pt idx="637">
                  <c:v>288.80980456481842</c:v>
                </c:pt>
                <c:pt idx="638">
                  <c:v>289.38223776334968</c:v>
                </c:pt>
                <c:pt idx="639">
                  <c:v>290.1374571340844</c:v>
                </c:pt>
                <c:pt idx="640">
                  <c:v>290.71179373919756</c:v>
                </c:pt>
                <c:pt idx="641">
                  <c:v>291.29840277918737</c:v>
                </c:pt>
                <c:pt idx="642">
                  <c:v>291.93097277691425</c:v>
                </c:pt>
                <c:pt idx="643">
                  <c:v>292.52954887878724</c:v>
                </c:pt>
                <c:pt idx="644">
                  <c:v>293.14145334230932</c:v>
                </c:pt>
                <c:pt idx="645">
                  <c:v>293.81403582489355</c:v>
                </c:pt>
                <c:pt idx="646">
                  <c:v>294.39989971708786</c:v>
                </c:pt>
                <c:pt idx="647">
                  <c:v>294.98595865215583</c:v>
                </c:pt>
                <c:pt idx="648">
                  <c:v>295.67261163625022</c:v>
                </c:pt>
                <c:pt idx="649">
                  <c:v>296.24071323668323</c:v>
                </c:pt>
                <c:pt idx="650">
                  <c:v>296.81225059504555</c:v>
                </c:pt>
                <c:pt idx="651">
                  <c:v>297.40822242042566</c:v>
                </c:pt>
                <c:pt idx="652">
                  <c:v>298.00481417595637</c:v>
                </c:pt>
                <c:pt idx="653">
                  <c:v>298.63469339238372</c:v>
                </c:pt>
                <c:pt idx="654">
                  <c:v>299.21632614129038</c:v>
                </c:pt>
                <c:pt idx="655">
                  <c:v>299.81206748255715</c:v>
                </c:pt>
                <c:pt idx="656">
                  <c:v>300.46722301204022</c:v>
                </c:pt>
                <c:pt idx="657">
                  <c:v>301.20803039620023</c:v>
                </c:pt>
                <c:pt idx="658">
                  <c:v>302.02458288118811</c:v>
                </c:pt>
                <c:pt idx="659">
                  <c:v>302.70498455490917</c:v>
                </c:pt>
                <c:pt idx="660">
                  <c:v>303.68220497176031</c:v>
                </c:pt>
                <c:pt idx="661">
                  <c:v>304.26992055040222</c:v>
                </c:pt>
                <c:pt idx="662">
                  <c:v>304.89122636865045</c:v>
                </c:pt>
                <c:pt idx="663">
                  <c:v>305.54837017480321</c:v>
                </c:pt>
                <c:pt idx="664">
                  <c:v>306.16315676125646</c:v>
                </c:pt>
                <c:pt idx="665">
                  <c:v>306.81370439317777</c:v>
                </c:pt>
                <c:pt idx="666">
                  <c:v>307.43757553518913</c:v>
                </c:pt>
                <c:pt idx="667">
                  <c:v>308.0887161520638</c:v>
                </c:pt>
                <c:pt idx="668">
                  <c:v>308.71798565382045</c:v>
                </c:pt>
                <c:pt idx="669">
                  <c:v>309.41952824938573</c:v>
                </c:pt>
                <c:pt idx="670">
                  <c:v>310.15748820322045</c:v>
                </c:pt>
                <c:pt idx="671">
                  <c:v>311.07213034197451</c:v>
                </c:pt>
                <c:pt idx="672">
                  <c:v>311.63610424673652</c:v>
                </c:pt>
                <c:pt idx="673">
                  <c:v>312.21985584320811</c:v>
                </c:pt>
                <c:pt idx="674">
                  <c:v>312.94316450527043</c:v>
                </c:pt>
                <c:pt idx="675">
                  <c:v>313.72836464654904</c:v>
                </c:pt>
                <c:pt idx="676">
                  <c:v>314.32497848893746</c:v>
                </c:pt>
                <c:pt idx="677">
                  <c:v>314.9551835287686</c:v>
                </c:pt>
                <c:pt idx="678">
                  <c:v>315.55255969214483</c:v>
                </c:pt>
                <c:pt idx="679">
                  <c:v>316.14346806247426</c:v>
                </c:pt>
                <c:pt idx="680">
                  <c:v>316.74135419198541</c:v>
                </c:pt>
                <c:pt idx="681">
                  <c:v>317.33009128704424</c:v>
                </c:pt>
                <c:pt idx="682">
                  <c:v>317.91185854408923</c:v>
                </c:pt>
                <c:pt idx="683">
                  <c:v>318.53871424824047</c:v>
                </c:pt>
                <c:pt idx="684">
                  <c:v>319.18397642623444</c:v>
                </c:pt>
                <c:pt idx="685">
                  <c:v>319.75409569931571</c:v>
                </c:pt>
                <c:pt idx="686">
                  <c:v>320.33229389450418</c:v>
                </c:pt>
                <c:pt idx="687">
                  <c:v>320.95349087687435</c:v>
                </c:pt>
                <c:pt idx="688">
                  <c:v>321.53915506322664</c:v>
                </c:pt>
                <c:pt idx="689">
                  <c:v>322.11803270062904</c:v>
                </c:pt>
                <c:pt idx="690">
                  <c:v>322.73499046682861</c:v>
                </c:pt>
                <c:pt idx="691">
                  <c:v>323.46789546035853</c:v>
                </c:pt>
                <c:pt idx="692">
                  <c:v>324.07934788782325</c:v>
                </c:pt>
                <c:pt idx="693">
                  <c:v>324.67092085952311</c:v>
                </c:pt>
                <c:pt idx="694">
                  <c:v>325.29132782966809</c:v>
                </c:pt>
                <c:pt idx="695">
                  <c:v>325.8981584635967</c:v>
                </c:pt>
                <c:pt idx="696">
                  <c:v>326.51097554455117</c:v>
                </c:pt>
                <c:pt idx="697">
                  <c:v>327.15238495744433</c:v>
                </c:pt>
                <c:pt idx="698">
                  <c:v>327.75660951418246</c:v>
                </c:pt>
                <c:pt idx="699">
                  <c:v>328.44035521398905</c:v>
                </c:pt>
                <c:pt idx="700">
                  <c:v>329.09129579825077</c:v>
                </c:pt>
                <c:pt idx="701">
                  <c:v>329.7211539768586</c:v>
                </c:pt>
                <c:pt idx="702">
                  <c:v>330.35359005039868</c:v>
                </c:pt>
                <c:pt idx="703">
                  <c:v>331.167776457998</c:v>
                </c:pt>
                <c:pt idx="704">
                  <c:v>331.83958864137139</c:v>
                </c:pt>
                <c:pt idx="705">
                  <c:v>332.56931495487419</c:v>
                </c:pt>
                <c:pt idx="706">
                  <c:v>333.27478220210514</c:v>
                </c:pt>
                <c:pt idx="707">
                  <c:v>333.86899440311015</c:v>
                </c:pt>
                <c:pt idx="708">
                  <c:v>334.50367376469893</c:v>
                </c:pt>
                <c:pt idx="709">
                  <c:v>335.17486971959602</c:v>
                </c:pt>
                <c:pt idx="710">
                  <c:v>335.79903219166624</c:v>
                </c:pt>
                <c:pt idx="711">
                  <c:v>336.45867102953798</c:v>
                </c:pt>
                <c:pt idx="712">
                  <c:v>337.10516438679309</c:v>
                </c:pt>
                <c:pt idx="713">
                  <c:v>337.98063547221267</c:v>
                </c:pt>
                <c:pt idx="714">
                  <c:v>338.51177040865969</c:v>
                </c:pt>
                <c:pt idx="715">
                  <c:v>339.08242460305581</c:v>
                </c:pt>
                <c:pt idx="716">
                  <c:v>339.67305790666052</c:v>
                </c:pt>
                <c:pt idx="717">
                  <c:v>340.30135145016959</c:v>
                </c:pt>
                <c:pt idx="718">
                  <c:v>340.93673697181299</c:v>
                </c:pt>
                <c:pt idx="719">
                  <c:v>341.55058451777853</c:v>
                </c:pt>
                <c:pt idx="720">
                  <c:v>342.33001175030904</c:v>
                </c:pt>
                <c:pt idx="721">
                  <c:v>342.99544681349977</c:v>
                </c:pt>
                <c:pt idx="722">
                  <c:v>343.801211501225</c:v>
                </c:pt>
                <c:pt idx="723">
                  <c:v>344.45658894745981</c:v>
                </c:pt>
                <c:pt idx="724">
                  <c:v>345.10617392796945</c:v>
                </c:pt>
                <c:pt idx="725">
                  <c:v>345.69255657885549</c:v>
                </c:pt>
                <c:pt idx="726">
                  <c:v>346.31054532313112</c:v>
                </c:pt>
                <c:pt idx="727">
                  <c:v>346.88799341017682</c:v>
                </c:pt>
                <c:pt idx="728">
                  <c:v>347.55543512787284</c:v>
                </c:pt>
                <c:pt idx="729">
                  <c:v>348.13665689541841</c:v>
                </c:pt>
                <c:pt idx="730">
                  <c:v>348.75033815694002</c:v>
                </c:pt>
                <c:pt idx="731">
                  <c:v>349.35172266638614</c:v>
                </c:pt>
                <c:pt idx="732">
                  <c:v>350.01118803388044</c:v>
                </c:pt>
                <c:pt idx="733">
                  <c:v>350.6110372121401</c:v>
                </c:pt>
                <c:pt idx="734">
                  <c:v>351.19530008701696</c:v>
                </c:pt>
                <c:pt idx="735">
                  <c:v>351.79688308815258</c:v>
                </c:pt>
                <c:pt idx="736">
                  <c:v>352.37877596482275</c:v>
                </c:pt>
                <c:pt idx="737">
                  <c:v>352.9980304793898</c:v>
                </c:pt>
                <c:pt idx="738">
                  <c:v>353.56355234356272</c:v>
                </c:pt>
                <c:pt idx="739">
                  <c:v>354.2021277086078</c:v>
                </c:pt>
                <c:pt idx="740">
                  <c:v>354.79650629822589</c:v>
                </c:pt>
                <c:pt idx="741">
                  <c:v>355.49482541935657</c:v>
                </c:pt>
                <c:pt idx="742">
                  <c:v>356.16467398299687</c:v>
                </c:pt>
                <c:pt idx="743">
                  <c:v>356.82128924246018</c:v>
                </c:pt>
                <c:pt idx="744">
                  <c:v>357.46273892035339</c:v>
                </c:pt>
                <c:pt idx="745">
                  <c:v>358.25124405891421</c:v>
                </c:pt>
                <c:pt idx="746">
                  <c:v>358.87270973943515</c:v>
                </c:pt>
                <c:pt idx="747">
                  <c:v>359.71632276908315</c:v>
                </c:pt>
                <c:pt idx="748">
                  <c:v>360.30391270562359</c:v>
                </c:pt>
                <c:pt idx="749">
                  <c:v>361.00257784727745</c:v>
                </c:pt>
                <c:pt idx="750">
                  <c:v>361.85235724156968</c:v>
                </c:pt>
                <c:pt idx="751">
                  <c:v>362.53175664507262</c:v>
                </c:pt>
                <c:pt idx="752">
                  <c:v>363.31022085230677</c:v>
                </c:pt>
                <c:pt idx="753">
                  <c:v>364.0495650390846</c:v>
                </c:pt>
                <c:pt idx="754">
                  <c:v>364.79127449151059</c:v>
                </c:pt>
                <c:pt idx="755">
                  <c:v>365.70311664482153</c:v>
                </c:pt>
                <c:pt idx="756">
                  <c:v>366.47956813672886</c:v>
                </c:pt>
                <c:pt idx="757">
                  <c:v>367.21006300018087</c:v>
                </c:pt>
                <c:pt idx="758">
                  <c:v>368.07979182545256</c:v>
                </c:pt>
                <c:pt idx="759">
                  <c:v>369.0993452009954</c:v>
                </c:pt>
                <c:pt idx="760">
                  <c:v>370.00793207114845</c:v>
                </c:pt>
                <c:pt idx="761">
                  <c:v>370.939969275181</c:v>
                </c:pt>
                <c:pt idx="762">
                  <c:v>371.69724963904468</c:v>
                </c:pt>
                <c:pt idx="763">
                  <c:v>372.58378155607528</c:v>
                </c:pt>
                <c:pt idx="764">
                  <c:v>373.46724555327398</c:v>
                </c:pt>
                <c:pt idx="765">
                  <c:v>374.1865995176081</c:v>
                </c:pt>
                <c:pt idx="766">
                  <c:v>375.0739940971909</c:v>
                </c:pt>
                <c:pt idx="767">
                  <c:v>375.91562996340429</c:v>
                </c:pt>
                <c:pt idx="768">
                  <c:v>376.66588998889154</c:v>
                </c:pt>
                <c:pt idx="769">
                  <c:v>377.3122620432685</c:v>
                </c:pt>
                <c:pt idx="770">
                  <c:v>378.14930863396944</c:v>
                </c:pt>
                <c:pt idx="771">
                  <c:v>378.88416314767477</c:v>
                </c:pt>
                <c:pt idx="772">
                  <c:v>379.4985078889128</c:v>
                </c:pt>
                <c:pt idx="773">
                  <c:v>380.27226087761386</c:v>
                </c:pt>
                <c:pt idx="774">
                  <c:v>381.02697767086613</c:v>
                </c:pt>
                <c:pt idx="775">
                  <c:v>381.64894776717182</c:v>
                </c:pt>
                <c:pt idx="776">
                  <c:v>382.26327904640112</c:v>
                </c:pt>
                <c:pt idx="777">
                  <c:v>383.01216386620666</c:v>
                </c:pt>
                <c:pt idx="778">
                  <c:v>383.69564311808614</c:v>
                </c:pt>
                <c:pt idx="779">
                  <c:v>384.3554454952673</c:v>
                </c:pt>
                <c:pt idx="780">
                  <c:v>384.97025037440545</c:v>
                </c:pt>
                <c:pt idx="781">
                  <c:v>385.71214088209672</c:v>
                </c:pt>
                <c:pt idx="782">
                  <c:v>386.36673382193601</c:v>
                </c:pt>
                <c:pt idx="783">
                  <c:v>387.06015996212938</c:v>
                </c:pt>
                <c:pt idx="784">
                  <c:v>387.7279839814239</c:v>
                </c:pt>
                <c:pt idx="785">
                  <c:v>388.45253356968266</c:v>
                </c:pt>
                <c:pt idx="786">
                  <c:v>389.13776159895991</c:v>
                </c:pt>
                <c:pt idx="787">
                  <c:v>389.84031172333363</c:v>
                </c:pt>
                <c:pt idx="788">
                  <c:v>390.53643168215297</c:v>
                </c:pt>
                <c:pt idx="789">
                  <c:v>391.28659150266253</c:v>
                </c:pt>
                <c:pt idx="790">
                  <c:v>391.93463023541813</c:v>
                </c:pt>
                <c:pt idx="791">
                  <c:v>392.37756113255307</c:v>
                </c:pt>
                <c:pt idx="792">
                  <c:v>392.64948101107365</c:v>
                </c:pt>
                <c:pt idx="793">
                  <c:v>392.91727509273858</c:v>
                </c:pt>
                <c:pt idx="794">
                  <c:v>393.33478486718457</c:v>
                </c:pt>
                <c:pt idx="795">
                  <c:v>393.71103962697907</c:v>
                </c:pt>
                <c:pt idx="796">
                  <c:v>394.01016613705212</c:v>
                </c:pt>
                <c:pt idx="797">
                  <c:v>394.29445730122995</c:v>
                </c:pt>
                <c:pt idx="798">
                  <c:v>394.61279708716921</c:v>
                </c:pt>
                <c:pt idx="799">
                  <c:v>394.92227057282599</c:v>
                </c:pt>
                <c:pt idx="800">
                  <c:v>395.21620606834534</c:v>
                </c:pt>
                <c:pt idx="801">
                  <c:v>395.51932545560504</c:v>
                </c:pt>
                <c:pt idx="802">
                  <c:v>395.81802246946239</c:v>
                </c:pt>
                <c:pt idx="803">
                  <c:v>396.13116443874083</c:v>
                </c:pt>
                <c:pt idx="804">
                  <c:v>396.43427482683455</c:v>
                </c:pt>
                <c:pt idx="805">
                  <c:v>396.73532411719816</c:v>
                </c:pt>
                <c:pt idx="806">
                  <c:v>397.02152338593743</c:v>
                </c:pt>
                <c:pt idx="807">
                  <c:v>397.32133818826873</c:v>
                </c:pt>
                <c:pt idx="808">
                  <c:v>397.62383821247232</c:v>
                </c:pt>
                <c:pt idx="809">
                  <c:v>397.94788690675153</c:v>
                </c:pt>
                <c:pt idx="810">
                  <c:v>398.24467443159358</c:v>
                </c:pt>
                <c:pt idx="811">
                  <c:v>398.54558243418774</c:v>
                </c:pt>
                <c:pt idx="812">
                  <c:v>398.8587106337049</c:v>
                </c:pt>
                <c:pt idx="813">
                  <c:v>399.18243180589059</c:v>
                </c:pt>
                <c:pt idx="814">
                  <c:v>399.47889365904399</c:v>
                </c:pt>
                <c:pt idx="815">
                  <c:v>399.79012124768553</c:v>
                </c:pt>
                <c:pt idx="816">
                  <c:v>400.09427529956713</c:v>
                </c:pt>
                <c:pt idx="817">
                  <c:v>400.41541841516408</c:v>
                </c:pt>
                <c:pt idx="818">
                  <c:v>400.72359035689976</c:v>
                </c:pt>
                <c:pt idx="819">
                  <c:v>401.03069517909648</c:v>
                </c:pt>
                <c:pt idx="820">
                  <c:v>401.30786088020318</c:v>
                </c:pt>
                <c:pt idx="821">
                  <c:v>401.63046669222012</c:v>
                </c:pt>
                <c:pt idx="822">
                  <c:v>401.93724439430332</c:v>
                </c:pt>
                <c:pt idx="823">
                  <c:v>402.23561865017888</c:v>
                </c:pt>
                <c:pt idx="824">
                  <c:v>402.54874546481</c:v>
                </c:pt>
                <c:pt idx="825">
                  <c:v>402.84646780459479</c:v>
                </c:pt>
                <c:pt idx="826">
                  <c:v>403.15296580897035</c:v>
                </c:pt>
                <c:pt idx="827">
                  <c:v>403.44498096806478</c:v>
                </c:pt>
                <c:pt idx="828">
                  <c:v>403.75253190683873</c:v>
                </c:pt>
                <c:pt idx="829">
                  <c:v>404.04932537579845</c:v>
                </c:pt>
                <c:pt idx="830">
                  <c:v>404.35976566233825</c:v>
                </c:pt>
                <c:pt idx="831">
                  <c:v>404.6643405855865</c:v>
                </c:pt>
                <c:pt idx="832">
                  <c:v>404.97347468425517</c:v>
                </c:pt>
                <c:pt idx="833">
                  <c:v>405.28324755167415</c:v>
                </c:pt>
                <c:pt idx="834">
                  <c:v>405.58273257477231</c:v>
                </c:pt>
                <c:pt idx="835">
                  <c:v>405.88904260766486</c:v>
                </c:pt>
                <c:pt idx="836">
                  <c:v>406.19517697398589</c:v>
                </c:pt>
                <c:pt idx="837">
                  <c:v>406.4910183134694</c:v>
                </c:pt>
                <c:pt idx="838">
                  <c:v>406.7905296705822</c:v>
                </c:pt>
                <c:pt idx="839">
                  <c:v>407.09744412454398</c:v>
                </c:pt>
                <c:pt idx="840">
                  <c:v>407.41453420469713</c:v>
                </c:pt>
                <c:pt idx="841">
                  <c:v>407.72319229503455</c:v>
                </c:pt>
                <c:pt idx="842">
                  <c:v>408.06816334510432</c:v>
                </c:pt>
                <c:pt idx="843">
                  <c:v>408.40669100577338</c:v>
                </c:pt>
                <c:pt idx="844">
                  <c:v>408.76316839068767</c:v>
                </c:pt>
                <c:pt idx="845">
                  <c:v>409.04966492668774</c:v>
                </c:pt>
                <c:pt idx="846">
                  <c:v>409.39008383814888</c:v>
                </c:pt>
                <c:pt idx="847">
                  <c:v>409.7790408834698</c:v>
                </c:pt>
                <c:pt idx="848">
                  <c:v>410.26601348294054</c:v>
                </c:pt>
                <c:pt idx="849">
                  <c:v>410.55297199514303</c:v>
                </c:pt>
                <c:pt idx="850">
                  <c:v>410.82043647868204</c:v>
                </c:pt>
                <c:pt idx="851">
                  <c:v>411.09947518284849</c:v>
                </c:pt>
                <c:pt idx="852">
                  <c:v>411.67579547471087</c:v>
                </c:pt>
                <c:pt idx="853">
                  <c:v>412.03074119942409</c:v>
                </c:pt>
                <c:pt idx="854">
                  <c:v>412.33008236078388</c:v>
                </c:pt>
                <c:pt idx="855">
                  <c:v>412.70186254207226</c:v>
                </c:pt>
                <c:pt idx="856">
                  <c:v>413.09087145664915</c:v>
                </c:pt>
                <c:pt idx="857">
                  <c:v>413.37838032058056</c:v>
                </c:pt>
                <c:pt idx="858">
                  <c:v>413.64259190431432</c:v>
                </c:pt>
                <c:pt idx="859">
                  <c:v>414.1704204235819</c:v>
                </c:pt>
                <c:pt idx="860">
                  <c:v>414.49795514188088</c:v>
                </c:pt>
                <c:pt idx="861">
                  <c:v>414.79665247602549</c:v>
                </c:pt>
                <c:pt idx="862">
                  <c:v>415.14384630927213</c:v>
                </c:pt>
                <c:pt idx="863">
                  <c:v>415.56407159240882</c:v>
                </c:pt>
                <c:pt idx="864">
                  <c:v>415.84726986061827</c:v>
                </c:pt>
                <c:pt idx="865">
                  <c:v>416.12734938229465</c:v>
                </c:pt>
                <c:pt idx="866">
                  <c:v>416.40313510453092</c:v>
                </c:pt>
                <c:pt idx="867">
                  <c:v>416.93899926648754</c:v>
                </c:pt>
                <c:pt idx="868">
                  <c:v>417.28828058291504</c:v>
                </c:pt>
                <c:pt idx="869">
                  <c:v>417.56808103449129</c:v>
                </c:pt>
                <c:pt idx="870">
                  <c:v>417.91766977703628</c:v>
                </c:pt>
                <c:pt idx="871">
                  <c:v>418.35777126076397</c:v>
                </c:pt>
                <c:pt idx="872">
                  <c:v>418.63438093660409</c:v>
                </c:pt>
                <c:pt idx="873">
                  <c:v>418.9033060751097</c:v>
                </c:pt>
                <c:pt idx="874">
                  <c:v>419.23147648376988</c:v>
                </c:pt>
                <c:pt idx="875">
                  <c:v>419.81759161867228</c:v>
                </c:pt>
                <c:pt idx="876">
                  <c:v>420.17175336302194</c:v>
                </c:pt>
                <c:pt idx="877">
                  <c:v>420.45944481968417</c:v>
                </c:pt>
                <c:pt idx="878">
                  <c:v>420.83585916901001</c:v>
                </c:pt>
                <c:pt idx="879">
                  <c:v>421.28504570623232</c:v>
                </c:pt>
                <c:pt idx="880">
                  <c:v>421.55240631726605</c:v>
                </c:pt>
                <c:pt idx="881">
                  <c:v>421.89866569389415</c:v>
                </c:pt>
                <c:pt idx="882">
                  <c:v>422.2120791440625</c:v>
                </c:pt>
                <c:pt idx="883">
                  <c:v>422.79076196032855</c:v>
                </c:pt>
                <c:pt idx="884">
                  <c:v>423.14112312306935</c:v>
                </c:pt>
                <c:pt idx="885">
                  <c:v>423.42788840476624</c:v>
                </c:pt>
                <c:pt idx="886">
                  <c:v>423.80716842653061</c:v>
                </c:pt>
                <c:pt idx="887">
                  <c:v>424.20692963704965</c:v>
                </c:pt>
                <c:pt idx="888">
                  <c:v>424.54525686874479</c:v>
                </c:pt>
                <c:pt idx="889">
                  <c:v>424.83563816226956</c:v>
                </c:pt>
                <c:pt idx="890">
                  <c:v>425.38821942770113</c:v>
                </c:pt>
                <c:pt idx="891">
                  <c:v>425.6998918059536</c:v>
                </c:pt>
                <c:pt idx="892">
                  <c:v>425.99163466550203</c:v>
                </c:pt>
                <c:pt idx="893">
                  <c:v>426.34294144564251</c:v>
                </c:pt>
                <c:pt idx="894">
                  <c:v>426.75729826202894</c:v>
                </c:pt>
                <c:pt idx="895">
                  <c:v>427.02985642389808</c:v>
                </c:pt>
                <c:pt idx="896">
                  <c:v>427.31127376711305</c:v>
                </c:pt>
                <c:pt idx="897">
                  <c:v>427.87713250092804</c:v>
                </c:pt>
                <c:pt idx="898">
                  <c:v>428.17898501180281</c:v>
                </c:pt>
                <c:pt idx="899">
                  <c:v>428.4650105248885</c:v>
                </c:pt>
                <c:pt idx="900">
                  <c:v>428.80329901003074</c:v>
                </c:pt>
                <c:pt idx="901">
                  <c:v>429.23496945832113</c:v>
                </c:pt>
                <c:pt idx="902">
                  <c:v>429.51162700349977</c:v>
                </c:pt>
                <c:pt idx="903">
                  <c:v>429.78630696381316</c:v>
                </c:pt>
                <c:pt idx="904">
                  <c:v>430.06868922811412</c:v>
                </c:pt>
                <c:pt idx="905">
                  <c:v>430.61211293236221</c:v>
                </c:pt>
                <c:pt idx="906">
                  <c:v>430.91334530042604</c:v>
                </c:pt>
                <c:pt idx="907">
                  <c:v>431.20047582118178</c:v>
                </c:pt>
                <c:pt idx="908">
                  <c:v>431.58142086672325</c:v>
                </c:pt>
                <c:pt idx="909">
                  <c:v>431.97836780551518</c:v>
                </c:pt>
                <c:pt idx="910">
                  <c:v>432.25755765547115</c:v>
                </c:pt>
                <c:pt idx="911">
                  <c:v>432.51998412367652</c:v>
                </c:pt>
                <c:pt idx="912">
                  <c:v>433.0718631693224</c:v>
                </c:pt>
                <c:pt idx="913">
                  <c:v>433.3811870656736</c:v>
                </c:pt>
                <c:pt idx="914">
                  <c:v>433.66498922200452</c:v>
                </c:pt>
                <c:pt idx="915">
                  <c:v>434.03589560546152</c:v>
                </c:pt>
                <c:pt idx="916">
                  <c:v>434.44081507478046</c:v>
                </c:pt>
                <c:pt idx="917">
                  <c:v>434.71984304651221</c:v>
                </c:pt>
                <c:pt idx="918">
                  <c:v>434.99134876111367</c:v>
                </c:pt>
                <c:pt idx="919">
                  <c:v>435.5414653767366</c:v>
                </c:pt>
                <c:pt idx="920">
                  <c:v>435.87707534356389</c:v>
                </c:pt>
                <c:pt idx="921">
                  <c:v>436.16943769627159</c:v>
                </c:pt>
                <c:pt idx="922">
                  <c:v>436.51095153261974</c:v>
                </c:pt>
                <c:pt idx="923">
                  <c:v>436.96070467885386</c:v>
                </c:pt>
                <c:pt idx="924">
                  <c:v>437.24267645281452</c:v>
                </c:pt>
                <c:pt idx="925">
                  <c:v>437.51174338912875</c:v>
                </c:pt>
                <c:pt idx="926">
                  <c:v>438.08125735678476</c:v>
                </c:pt>
                <c:pt idx="927">
                  <c:v>438.39118214931585</c:v>
                </c:pt>
                <c:pt idx="928">
                  <c:v>438.68879198569493</c:v>
                </c:pt>
                <c:pt idx="929">
                  <c:v>439.05056763343589</c:v>
                </c:pt>
                <c:pt idx="930">
                  <c:v>439.4722478565069</c:v>
                </c:pt>
                <c:pt idx="931">
                  <c:v>439.76156433777163</c:v>
                </c:pt>
                <c:pt idx="932">
                  <c:v>440.03168189904403</c:v>
                </c:pt>
                <c:pt idx="933">
                  <c:v>440.29936595272233</c:v>
                </c:pt>
                <c:pt idx="934">
                  <c:v>440.83971511570616</c:v>
                </c:pt>
                <c:pt idx="935">
                  <c:v>441.1655050215137</c:v>
                </c:pt>
                <c:pt idx="936">
                  <c:v>441.4702272929207</c:v>
                </c:pt>
                <c:pt idx="937">
                  <c:v>441.83028770871391</c:v>
                </c:pt>
                <c:pt idx="938">
                  <c:v>442.24153935425426</c:v>
                </c:pt>
                <c:pt idx="939">
                  <c:v>442.53715459985153</c:v>
                </c:pt>
                <c:pt idx="940">
                  <c:v>442.80495569628414</c:v>
                </c:pt>
                <c:pt idx="941">
                  <c:v>443.35319016790783</c:v>
                </c:pt>
                <c:pt idx="942">
                  <c:v>443.66203204567796</c:v>
                </c:pt>
                <c:pt idx="943">
                  <c:v>443.94880969582499</c:v>
                </c:pt>
                <c:pt idx="944">
                  <c:v>444.25498872083108</c:v>
                </c:pt>
                <c:pt idx="945">
                  <c:v>444.67062787556989</c:v>
                </c:pt>
                <c:pt idx="946">
                  <c:v>445.02902647521387</c:v>
                </c:pt>
                <c:pt idx="947">
                  <c:v>445.32965898965256</c:v>
                </c:pt>
                <c:pt idx="948">
                  <c:v>445.57573161595946</c:v>
                </c:pt>
                <c:pt idx="949">
                  <c:v>446.10403240644069</c:v>
                </c:pt>
                <c:pt idx="950">
                  <c:v>446.43555063535939</c:v>
                </c:pt>
                <c:pt idx="951">
                  <c:v>446.72566943678635</c:v>
                </c:pt>
                <c:pt idx="952">
                  <c:v>447.03260356226787</c:v>
                </c:pt>
                <c:pt idx="953">
                  <c:v>447.48932360557797</c:v>
                </c:pt>
                <c:pt idx="954">
                  <c:v>447.81631740527945</c:v>
                </c:pt>
                <c:pt idx="955">
                  <c:v>448.08825784270141</c:v>
                </c:pt>
                <c:pt idx="956">
                  <c:v>448.36093772585377</c:v>
                </c:pt>
                <c:pt idx="957">
                  <c:v>448.89259699338669</c:v>
                </c:pt>
                <c:pt idx="958">
                  <c:v>449.22171728605406</c:v>
                </c:pt>
                <c:pt idx="959">
                  <c:v>449.49743800638981</c:v>
                </c:pt>
                <c:pt idx="960">
                  <c:v>449.87081322673134</c:v>
                </c:pt>
                <c:pt idx="961">
                  <c:v>450.29844217078573</c:v>
                </c:pt>
                <c:pt idx="962">
                  <c:v>450.59491464269558</c:v>
                </c:pt>
                <c:pt idx="963">
                  <c:v>450.86356735846766</c:v>
                </c:pt>
                <c:pt idx="964">
                  <c:v>451.1358508720171</c:v>
                </c:pt>
                <c:pt idx="965">
                  <c:v>451.67004775651509</c:v>
                </c:pt>
                <c:pt idx="966">
                  <c:v>452.00266573451324</c:v>
                </c:pt>
                <c:pt idx="967">
                  <c:v>452.28473528557873</c:v>
                </c:pt>
                <c:pt idx="968">
                  <c:v>452.66263839000453</c:v>
                </c:pt>
                <c:pt idx="969">
                  <c:v>453.08225232937065</c:v>
                </c:pt>
                <c:pt idx="970">
                  <c:v>453.3725631246744</c:v>
                </c:pt>
                <c:pt idx="971">
                  <c:v>453.64588379814762</c:v>
                </c:pt>
                <c:pt idx="972">
                  <c:v>454.18844822512045</c:v>
                </c:pt>
                <c:pt idx="973">
                  <c:v>454.51488450661009</c:v>
                </c:pt>
                <c:pt idx="974">
                  <c:v>454.80453276404091</c:v>
                </c:pt>
                <c:pt idx="975">
                  <c:v>455.15473111017189</c:v>
                </c:pt>
                <c:pt idx="976">
                  <c:v>455.56073241020232</c:v>
                </c:pt>
                <c:pt idx="977">
                  <c:v>455.85385085839414</c:v>
                </c:pt>
                <c:pt idx="978">
                  <c:v>456.20060218726474</c:v>
                </c:pt>
                <c:pt idx="979">
                  <c:v>456.50560820730078</c:v>
                </c:pt>
                <c:pt idx="980">
                  <c:v>457.04315264882507</c:v>
                </c:pt>
                <c:pt idx="981">
                  <c:v>457.42561922726418</c:v>
                </c:pt>
                <c:pt idx="982">
                  <c:v>457.79181357785433</c:v>
                </c:pt>
                <c:pt idx="983">
                  <c:v>458.15612282665012</c:v>
                </c:pt>
                <c:pt idx="984">
                  <c:v>458.58331109814725</c:v>
                </c:pt>
                <c:pt idx="985">
                  <c:v>458.8908823148688</c:v>
                </c:pt>
                <c:pt idx="986">
                  <c:v>459.19005181908375</c:v>
                </c:pt>
                <c:pt idx="987">
                  <c:v>459.50078747450118</c:v>
                </c:pt>
                <c:pt idx="988">
                  <c:v>460.05000064259121</c:v>
                </c:pt>
                <c:pt idx="989">
                  <c:v>460.37595656010149</c:v>
                </c:pt>
                <c:pt idx="990">
                  <c:v>460.6838284293608</c:v>
                </c:pt>
                <c:pt idx="991">
                  <c:v>461.07465978655392</c:v>
                </c:pt>
                <c:pt idx="992">
                  <c:v>461.48424549543358</c:v>
                </c:pt>
                <c:pt idx="993">
                  <c:v>461.79310119353659</c:v>
                </c:pt>
                <c:pt idx="994">
                  <c:v>462.09542016550068</c:v>
                </c:pt>
                <c:pt idx="995">
                  <c:v>462.37101848680624</c:v>
                </c:pt>
                <c:pt idx="996">
                  <c:v>462.90750316243282</c:v>
                </c:pt>
                <c:pt idx="997">
                  <c:v>463.2776658880137</c:v>
                </c:pt>
                <c:pt idx="998">
                  <c:v>463.62186642664454</c:v>
                </c:pt>
                <c:pt idx="999">
                  <c:v>464.02289903042094</c:v>
                </c:pt>
                <c:pt idx="1000">
                  <c:v>464.44165393672552</c:v>
                </c:pt>
                <c:pt idx="1001">
                  <c:v>464.75491167409251</c:v>
                </c:pt>
                <c:pt idx="1002">
                  <c:v>465.01614730151704</c:v>
                </c:pt>
                <c:pt idx="1003">
                  <c:v>465.56170105819933</c:v>
                </c:pt>
                <c:pt idx="1004">
                  <c:v>465.93624515003228</c:v>
                </c:pt>
                <c:pt idx="1005">
                  <c:v>466.24674023509539</c:v>
                </c:pt>
                <c:pt idx="1006">
                  <c:v>466.60181540213415</c:v>
                </c:pt>
                <c:pt idx="1007">
                  <c:v>467.04137816086501</c:v>
                </c:pt>
                <c:pt idx="1008">
                  <c:v>467.34202646706774</c:v>
                </c:pt>
                <c:pt idx="1009">
                  <c:v>467.65191443044739</c:v>
                </c:pt>
                <c:pt idx="1010">
                  <c:v>468.21809716838226</c:v>
                </c:pt>
                <c:pt idx="1011">
                  <c:v>468.53962473163244</c:v>
                </c:pt>
                <c:pt idx="1012">
                  <c:v>468.82846020531741</c:v>
                </c:pt>
                <c:pt idx="1013">
                  <c:v>469.18913899823497</c:v>
                </c:pt>
                <c:pt idx="1014">
                  <c:v>469.60976026671631</c:v>
                </c:pt>
                <c:pt idx="1015">
                  <c:v>469.91222174708599</c:v>
                </c:pt>
                <c:pt idx="1016">
                  <c:v>470.18313654368939</c:v>
                </c:pt>
                <c:pt idx="1017">
                  <c:v>470.45457029305879</c:v>
                </c:pt>
                <c:pt idx="1018">
                  <c:v>470.97228777568188</c:v>
                </c:pt>
                <c:pt idx="1019">
                  <c:v>471.36571201388222</c:v>
                </c:pt>
                <c:pt idx="1020">
                  <c:v>471.71798790866825</c:v>
                </c:pt>
                <c:pt idx="1021">
                  <c:v>472.10974690135419</c:v>
                </c:pt>
                <c:pt idx="1022">
                  <c:v>472.5391425256139</c:v>
                </c:pt>
                <c:pt idx="1023">
                  <c:v>472.85</c:v>
                </c:pt>
              </c:numCache>
            </c:numRef>
          </c:cat>
          <c:val>
            <c:numRef>
              <c:f>Sheet1!$B$2:$B$1025</c:f>
              <c:numCache>
                <c:formatCode>General</c:formatCode>
                <c:ptCount val="1024"/>
                <c:pt idx="0">
                  <c:v>259332</c:v>
                </c:pt>
                <c:pt idx="1">
                  <c:v>285735</c:v>
                </c:pt>
                <c:pt idx="2">
                  <c:v>303026</c:v>
                </c:pt>
                <c:pt idx="3">
                  <c:v>315391</c:v>
                </c:pt>
                <c:pt idx="4">
                  <c:v>289065</c:v>
                </c:pt>
                <c:pt idx="5">
                  <c:v>314639</c:v>
                </c:pt>
                <c:pt idx="6">
                  <c:v>296115</c:v>
                </c:pt>
                <c:pt idx="7">
                  <c:v>290505</c:v>
                </c:pt>
                <c:pt idx="8">
                  <c:v>299052</c:v>
                </c:pt>
                <c:pt idx="9">
                  <c:v>294138</c:v>
                </c:pt>
                <c:pt idx="10">
                  <c:v>320487</c:v>
                </c:pt>
                <c:pt idx="11">
                  <c:v>296639</c:v>
                </c:pt>
                <c:pt idx="12">
                  <c:v>344581</c:v>
                </c:pt>
                <c:pt idx="13">
                  <c:v>392644</c:v>
                </c:pt>
                <c:pt idx="14">
                  <c:v>374835</c:v>
                </c:pt>
                <c:pt idx="15">
                  <c:v>293439</c:v>
                </c:pt>
                <c:pt idx="16">
                  <c:v>277867</c:v>
                </c:pt>
                <c:pt idx="17">
                  <c:v>360547</c:v>
                </c:pt>
                <c:pt idx="18">
                  <c:v>414399</c:v>
                </c:pt>
                <c:pt idx="19">
                  <c:v>284479</c:v>
                </c:pt>
                <c:pt idx="20">
                  <c:v>262973</c:v>
                </c:pt>
                <c:pt idx="21">
                  <c:v>245894</c:v>
                </c:pt>
                <c:pt idx="22">
                  <c:v>280028</c:v>
                </c:pt>
                <c:pt idx="23">
                  <c:v>404585</c:v>
                </c:pt>
                <c:pt idx="24">
                  <c:v>352018</c:v>
                </c:pt>
                <c:pt idx="25">
                  <c:v>333184</c:v>
                </c:pt>
                <c:pt idx="26">
                  <c:v>332703</c:v>
                </c:pt>
                <c:pt idx="27">
                  <c:v>404286</c:v>
                </c:pt>
                <c:pt idx="28">
                  <c:v>375174</c:v>
                </c:pt>
                <c:pt idx="29">
                  <c:v>504462</c:v>
                </c:pt>
                <c:pt idx="30">
                  <c:v>356398</c:v>
                </c:pt>
                <c:pt idx="31">
                  <c:v>298833</c:v>
                </c:pt>
                <c:pt idx="32">
                  <c:v>328084</c:v>
                </c:pt>
                <c:pt idx="33">
                  <c:v>298401</c:v>
                </c:pt>
                <c:pt idx="34">
                  <c:v>323604</c:v>
                </c:pt>
                <c:pt idx="35">
                  <c:v>360151</c:v>
                </c:pt>
                <c:pt idx="36">
                  <c:v>315838</c:v>
                </c:pt>
                <c:pt idx="37">
                  <c:v>296274</c:v>
                </c:pt>
                <c:pt idx="38">
                  <c:v>288393</c:v>
                </c:pt>
                <c:pt idx="39">
                  <c:v>299403</c:v>
                </c:pt>
                <c:pt idx="40">
                  <c:v>355365</c:v>
                </c:pt>
                <c:pt idx="41">
                  <c:v>311784</c:v>
                </c:pt>
                <c:pt idx="42">
                  <c:v>286398</c:v>
                </c:pt>
                <c:pt idx="43">
                  <c:v>340157</c:v>
                </c:pt>
                <c:pt idx="44">
                  <c:v>302783</c:v>
                </c:pt>
                <c:pt idx="45">
                  <c:v>284087</c:v>
                </c:pt>
                <c:pt idx="46">
                  <c:v>377295</c:v>
                </c:pt>
                <c:pt idx="47">
                  <c:v>316665</c:v>
                </c:pt>
                <c:pt idx="48">
                  <c:v>283902</c:v>
                </c:pt>
                <c:pt idx="49">
                  <c:v>314278</c:v>
                </c:pt>
                <c:pt idx="50">
                  <c:v>313841</c:v>
                </c:pt>
                <c:pt idx="51">
                  <c:v>367667</c:v>
                </c:pt>
                <c:pt idx="52">
                  <c:v>332208</c:v>
                </c:pt>
                <c:pt idx="53">
                  <c:v>315443</c:v>
                </c:pt>
                <c:pt idx="54">
                  <c:v>323109</c:v>
                </c:pt>
                <c:pt idx="55">
                  <c:v>276691</c:v>
                </c:pt>
                <c:pt idx="56">
                  <c:v>390030</c:v>
                </c:pt>
                <c:pt idx="57">
                  <c:v>331324</c:v>
                </c:pt>
                <c:pt idx="58">
                  <c:v>287826</c:v>
                </c:pt>
                <c:pt idx="59">
                  <c:v>325060</c:v>
                </c:pt>
                <c:pt idx="60">
                  <c:v>304263</c:v>
                </c:pt>
                <c:pt idx="61">
                  <c:v>388360</c:v>
                </c:pt>
                <c:pt idx="62">
                  <c:v>317513</c:v>
                </c:pt>
                <c:pt idx="63">
                  <c:v>313144</c:v>
                </c:pt>
                <c:pt idx="64">
                  <c:v>331391</c:v>
                </c:pt>
                <c:pt idx="65">
                  <c:v>306122</c:v>
                </c:pt>
                <c:pt idx="66">
                  <c:v>386832</c:v>
                </c:pt>
                <c:pt idx="67">
                  <c:v>329801</c:v>
                </c:pt>
                <c:pt idx="68">
                  <c:v>310810</c:v>
                </c:pt>
                <c:pt idx="69">
                  <c:v>363444</c:v>
                </c:pt>
                <c:pt idx="70">
                  <c:v>345480</c:v>
                </c:pt>
                <c:pt idx="71">
                  <c:v>331123</c:v>
                </c:pt>
                <c:pt idx="72">
                  <c:v>375324</c:v>
                </c:pt>
                <c:pt idx="73">
                  <c:v>298399</c:v>
                </c:pt>
                <c:pt idx="74">
                  <c:v>281200</c:v>
                </c:pt>
                <c:pt idx="75">
                  <c:v>311930</c:v>
                </c:pt>
                <c:pt idx="76">
                  <c:v>321945</c:v>
                </c:pt>
                <c:pt idx="77">
                  <c:v>369690</c:v>
                </c:pt>
                <c:pt idx="78">
                  <c:v>316083</c:v>
                </c:pt>
                <c:pt idx="79">
                  <c:v>290663</c:v>
                </c:pt>
                <c:pt idx="80">
                  <c:v>284130</c:v>
                </c:pt>
                <c:pt idx="81">
                  <c:v>303575</c:v>
                </c:pt>
                <c:pt idx="82">
                  <c:v>368535</c:v>
                </c:pt>
                <c:pt idx="83">
                  <c:v>308462</c:v>
                </c:pt>
                <c:pt idx="84">
                  <c:v>263511</c:v>
                </c:pt>
                <c:pt idx="85">
                  <c:v>311611</c:v>
                </c:pt>
                <c:pt idx="86">
                  <c:v>293541</c:v>
                </c:pt>
                <c:pt idx="87">
                  <c:v>327661</c:v>
                </c:pt>
                <c:pt idx="88">
                  <c:v>328236</c:v>
                </c:pt>
                <c:pt idx="89">
                  <c:v>298225</c:v>
                </c:pt>
                <c:pt idx="90">
                  <c:v>304172</c:v>
                </c:pt>
                <c:pt idx="91">
                  <c:v>248217</c:v>
                </c:pt>
                <c:pt idx="92">
                  <c:v>356657</c:v>
                </c:pt>
                <c:pt idx="93">
                  <c:v>324232</c:v>
                </c:pt>
                <c:pt idx="94">
                  <c:v>262092</c:v>
                </c:pt>
                <c:pt idx="95">
                  <c:v>301488</c:v>
                </c:pt>
                <c:pt idx="96">
                  <c:v>317848</c:v>
                </c:pt>
                <c:pt idx="97">
                  <c:v>380324</c:v>
                </c:pt>
                <c:pt idx="98">
                  <c:v>299175</c:v>
                </c:pt>
                <c:pt idx="99">
                  <c:v>296077</c:v>
                </c:pt>
                <c:pt idx="100">
                  <c:v>309657</c:v>
                </c:pt>
                <c:pt idx="101">
                  <c:v>325865</c:v>
                </c:pt>
                <c:pt idx="102">
                  <c:v>431793</c:v>
                </c:pt>
                <c:pt idx="103">
                  <c:v>328010</c:v>
                </c:pt>
                <c:pt idx="104">
                  <c:v>284412</c:v>
                </c:pt>
                <c:pt idx="105">
                  <c:v>284357</c:v>
                </c:pt>
                <c:pt idx="106">
                  <c:v>276948</c:v>
                </c:pt>
                <c:pt idx="107">
                  <c:v>353845</c:v>
                </c:pt>
                <c:pt idx="108">
                  <c:v>316725</c:v>
                </c:pt>
                <c:pt idx="109">
                  <c:v>265809</c:v>
                </c:pt>
                <c:pt idx="110">
                  <c:v>282511</c:v>
                </c:pt>
                <c:pt idx="111">
                  <c:v>323846</c:v>
                </c:pt>
                <c:pt idx="112">
                  <c:v>418672</c:v>
                </c:pt>
                <c:pt idx="113">
                  <c:v>337046</c:v>
                </c:pt>
                <c:pt idx="114">
                  <c:v>265681</c:v>
                </c:pt>
                <c:pt idx="115">
                  <c:v>269347</c:v>
                </c:pt>
                <c:pt idx="116">
                  <c:v>314170</c:v>
                </c:pt>
                <c:pt idx="117">
                  <c:v>312137</c:v>
                </c:pt>
                <c:pt idx="118">
                  <c:v>281428</c:v>
                </c:pt>
                <c:pt idx="119">
                  <c:v>267111</c:v>
                </c:pt>
                <c:pt idx="120">
                  <c:v>256156</c:v>
                </c:pt>
                <c:pt idx="121">
                  <c:v>268967</c:v>
                </c:pt>
                <c:pt idx="122">
                  <c:v>325564</c:v>
                </c:pt>
                <c:pt idx="123">
                  <c:v>300020</c:v>
                </c:pt>
                <c:pt idx="124">
                  <c:v>263272</c:v>
                </c:pt>
                <c:pt idx="125">
                  <c:v>264348</c:v>
                </c:pt>
                <c:pt idx="126">
                  <c:v>252219</c:v>
                </c:pt>
                <c:pt idx="127">
                  <c:v>285269</c:v>
                </c:pt>
                <c:pt idx="128">
                  <c:v>281227</c:v>
                </c:pt>
                <c:pt idx="129">
                  <c:v>333583</c:v>
                </c:pt>
                <c:pt idx="130">
                  <c:v>280983</c:v>
                </c:pt>
                <c:pt idx="131">
                  <c:v>314962</c:v>
                </c:pt>
                <c:pt idx="132">
                  <c:v>311040</c:v>
                </c:pt>
                <c:pt idx="133">
                  <c:v>270362</c:v>
                </c:pt>
                <c:pt idx="134">
                  <c:v>326777</c:v>
                </c:pt>
                <c:pt idx="135">
                  <c:v>309670</c:v>
                </c:pt>
                <c:pt idx="136">
                  <c:v>264245</c:v>
                </c:pt>
                <c:pt idx="137">
                  <c:v>248350</c:v>
                </c:pt>
                <c:pt idx="138">
                  <c:v>274201</c:v>
                </c:pt>
                <c:pt idx="139">
                  <c:v>252733</c:v>
                </c:pt>
                <c:pt idx="140">
                  <c:v>352480</c:v>
                </c:pt>
                <c:pt idx="141">
                  <c:v>277456</c:v>
                </c:pt>
                <c:pt idx="142">
                  <c:v>296932</c:v>
                </c:pt>
                <c:pt idx="143">
                  <c:v>282742</c:v>
                </c:pt>
                <c:pt idx="144">
                  <c:v>271189</c:v>
                </c:pt>
                <c:pt idx="145">
                  <c:v>320298</c:v>
                </c:pt>
                <c:pt idx="146">
                  <c:v>282660</c:v>
                </c:pt>
                <c:pt idx="147">
                  <c:v>265654</c:v>
                </c:pt>
                <c:pt idx="148">
                  <c:v>282811</c:v>
                </c:pt>
                <c:pt idx="149">
                  <c:v>267764</c:v>
                </c:pt>
                <c:pt idx="150">
                  <c:v>275557</c:v>
                </c:pt>
                <c:pt idx="151">
                  <c:v>271030</c:v>
                </c:pt>
                <c:pt idx="152">
                  <c:v>342613</c:v>
                </c:pt>
                <c:pt idx="153">
                  <c:v>289422</c:v>
                </c:pt>
                <c:pt idx="154">
                  <c:v>256340</c:v>
                </c:pt>
                <c:pt idx="155">
                  <c:v>272646</c:v>
                </c:pt>
                <c:pt idx="156">
                  <c:v>260027</c:v>
                </c:pt>
                <c:pt idx="157">
                  <c:v>279156</c:v>
                </c:pt>
                <c:pt idx="158">
                  <c:v>293668</c:v>
                </c:pt>
                <c:pt idx="159">
                  <c:v>338315</c:v>
                </c:pt>
                <c:pt idx="160">
                  <c:v>311040</c:v>
                </c:pt>
                <c:pt idx="161">
                  <c:v>258873</c:v>
                </c:pt>
                <c:pt idx="162">
                  <c:v>269892</c:v>
                </c:pt>
                <c:pt idx="163">
                  <c:v>271681</c:v>
                </c:pt>
                <c:pt idx="164">
                  <c:v>327094</c:v>
                </c:pt>
                <c:pt idx="165">
                  <c:v>291191</c:v>
                </c:pt>
                <c:pt idx="166">
                  <c:v>283767</c:v>
                </c:pt>
                <c:pt idx="167">
                  <c:v>280537</c:v>
                </c:pt>
                <c:pt idx="168">
                  <c:v>259509</c:v>
                </c:pt>
                <c:pt idx="169">
                  <c:v>256927</c:v>
                </c:pt>
                <c:pt idx="170">
                  <c:v>332830</c:v>
                </c:pt>
                <c:pt idx="171">
                  <c:v>288094</c:v>
                </c:pt>
                <c:pt idx="172">
                  <c:v>267478</c:v>
                </c:pt>
                <c:pt idx="173">
                  <c:v>244585</c:v>
                </c:pt>
                <c:pt idx="174">
                  <c:v>288874</c:v>
                </c:pt>
                <c:pt idx="175">
                  <c:v>285764</c:v>
                </c:pt>
                <c:pt idx="176">
                  <c:v>319881</c:v>
                </c:pt>
                <c:pt idx="177">
                  <c:v>281696</c:v>
                </c:pt>
                <c:pt idx="178">
                  <c:v>260449</c:v>
                </c:pt>
                <c:pt idx="179">
                  <c:v>252151</c:v>
                </c:pt>
                <c:pt idx="180">
                  <c:v>246995</c:v>
                </c:pt>
                <c:pt idx="181">
                  <c:v>312535</c:v>
                </c:pt>
                <c:pt idx="182">
                  <c:v>302915</c:v>
                </c:pt>
                <c:pt idx="183">
                  <c:v>270526</c:v>
                </c:pt>
                <c:pt idx="184">
                  <c:v>264496</c:v>
                </c:pt>
                <c:pt idx="185">
                  <c:v>271930</c:v>
                </c:pt>
                <c:pt idx="186">
                  <c:v>340950</c:v>
                </c:pt>
                <c:pt idx="187">
                  <c:v>284207</c:v>
                </c:pt>
                <c:pt idx="188">
                  <c:v>260349</c:v>
                </c:pt>
                <c:pt idx="189">
                  <c:v>260216</c:v>
                </c:pt>
                <c:pt idx="190">
                  <c:v>266086</c:v>
                </c:pt>
                <c:pt idx="191">
                  <c:v>334645</c:v>
                </c:pt>
                <c:pt idx="192">
                  <c:v>319831</c:v>
                </c:pt>
                <c:pt idx="193">
                  <c:v>275040</c:v>
                </c:pt>
                <c:pt idx="194">
                  <c:v>248688</c:v>
                </c:pt>
                <c:pt idx="195">
                  <c:v>315513</c:v>
                </c:pt>
                <c:pt idx="196">
                  <c:v>328769</c:v>
                </c:pt>
                <c:pt idx="197">
                  <c:v>287411</c:v>
                </c:pt>
                <c:pt idx="198">
                  <c:v>268058</c:v>
                </c:pt>
                <c:pt idx="199">
                  <c:v>254255</c:v>
                </c:pt>
                <c:pt idx="200">
                  <c:v>271928</c:v>
                </c:pt>
                <c:pt idx="201">
                  <c:v>373772</c:v>
                </c:pt>
                <c:pt idx="202">
                  <c:v>307304</c:v>
                </c:pt>
                <c:pt idx="203">
                  <c:v>256141</c:v>
                </c:pt>
                <c:pt idx="204">
                  <c:v>262339</c:v>
                </c:pt>
                <c:pt idx="205">
                  <c:v>276125</c:v>
                </c:pt>
                <c:pt idx="206">
                  <c:v>331084</c:v>
                </c:pt>
                <c:pt idx="207">
                  <c:v>328791</c:v>
                </c:pt>
                <c:pt idx="208">
                  <c:v>260307</c:v>
                </c:pt>
                <c:pt idx="209">
                  <c:v>283576</c:v>
                </c:pt>
                <c:pt idx="210">
                  <c:v>257273</c:v>
                </c:pt>
                <c:pt idx="211">
                  <c:v>395190</c:v>
                </c:pt>
                <c:pt idx="212">
                  <c:v>275999</c:v>
                </c:pt>
                <c:pt idx="213">
                  <c:v>269515</c:v>
                </c:pt>
                <c:pt idx="214">
                  <c:v>277648</c:v>
                </c:pt>
                <c:pt idx="215">
                  <c:v>298929</c:v>
                </c:pt>
                <c:pt idx="216">
                  <c:v>329793</c:v>
                </c:pt>
                <c:pt idx="217">
                  <c:v>381092</c:v>
                </c:pt>
                <c:pt idx="218">
                  <c:v>361672</c:v>
                </c:pt>
                <c:pt idx="219">
                  <c:v>330146</c:v>
                </c:pt>
                <c:pt idx="220">
                  <c:v>331087</c:v>
                </c:pt>
                <c:pt idx="221">
                  <c:v>445962</c:v>
                </c:pt>
                <c:pt idx="222">
                  <c:v>369848</c:v>
                </c:pt>
                <c:pt idx="223">
                  <c:v>270305</c:v>
                </c:pt>
                <c:pt idx="224">
                  <c:v>256493</c:v>
                </c:pt>
                <c:pt idx="225">
                  <c:v>363122</c:v>
                </c:pt>
                <c:pt idx="226">
                  <c:v>310580</c:v>
                </c:pt>
                <c:pt idx="227">
                  <c:v>296719</c:v>
                </c:pt>
                <c:pt idx="228">
                  <c:v>266422</c:v>
                </c:pt>
                <c:pt idx="229">
                  <c:v>266680</c:v>
                </c:pt>
                <c:pt idx="230">
                  <c:v>290908</c:v>
                </c:pt>
                <c:pt idx="231">
                  <c:v>290259</c:v>
                </c:pt>
                <c:pt idx="232">
                  <c:v>267343</c:v>
                </c:pt>
                <c:pt idx="233">
                  <c:v>277448</c:v>
                </c:pt>
                <c:pt idx="234">
                  <c:v>250064</c:v>
                </c:pt>
                <c:pt idx="235">
                  <c:v>263683</c:v>
                </c:pt>
                <c:pt idx="236">
                  <c:v>348202</c:v>
                </c:pt>
                <c:pt idx="237">
                  <c:v>287377</c:v>
                </c:pt>
                <c:pt idx="238">
                  <c:v>267087</c:v>
                </c:pt>
                <c:pt idx="239">
                  <c:v>312685</c:v>
                </c:pt>
                <c:pt idx="240">
                  <c:v>305677</c:v>
                </c:pt>
                <c:pt idx="241">
                  <c:v>245967</c:v>
                </c:pt>
                <c:pt idx="242">
                  <c:v>284407</c:v>
                </c:pt>
                <c:pt idx="243">
                  <c:v>338737</c:v>
                </c:pt>
                <c:pt idx="244">
                  <c:v>303597</c:v>
                </c:pt>
                <c:pt idx="245">
                  <c:v>263640</c:v>
                </c:pt>
                <c:pt idx="246">
                  <c:v>276603</c:v>
                </c:pt>
                <c:pt idx="247">
                  <c:v>250835</c:v>
                </c:pt>
                <c:pt idx="248">
                  <c:v>337635</c:v>
                </c:pt>
                <c:pt idx="249">
                  <c:v>318143</c:v>
                </c:pt>
                <c:pt idx="250">
                  <c:v>303866</c:v>
                </c:pt>
                <c:pt idx="251">
                  <c:v>283291</c:v>
                </c:pt>
                <c:pt idx="252">
                  <c:v>302038</c:v>
                </c:pt>
                <c:pt idx="253">
                  <c:v>323634</c:v>
                </c:pt>
                <c:pt idx="254">
                  <c:v>266305</c:v>
                </c:pt>
                <c:pt idx="255">
                  <c:v>248622</c:v>
                </c:pt>
                <c:pt idx="256">
                  <c:v>267918</c:v>
                </c:pt>
                <c:pt idx="257">
                  <c:v>260758</c:v>
                </c:pt>
                <c:pt idx="258">
                  <c:v>328508</c:v>
                </c:pt>
                <c:pt idx="259">
                  <c:v>295471</c:v>
                </c:pt>
                <c:pt idx="260">
                  <c:v>264547</c:v>
                </c:pt>
                <c:pt idx="261">
                  <c:v>274378</c:v>
                </c:pt>
                <c:pt idx="262">
                  <c:v>282233</c:v>
                </c:pt>
                <c:pt idx="263">
                  <c:v>261975</c:v>
                </c:pt>
                <c:pt idx="264">
                  <c:v>328013</c:v>
                </c:pt>
                <c:pt idx="265">
                  <c:v>324512</c:v>
                </c:pt>
                <c:pt idx="266">
                  <c:v>271056</c:v>
                </c:pt>
                <c:pt idx="267">
                  <c:v>244205</c:v>
                </c:pt>
                <c:pt idx="268">
                  <c:v>260731</c:v>
                </c:pt>
                <c:pt idx="269">
                  <c:v>265457</c:v>
                </c:pt>
                <c:pt idx="270">
                  <c:v>320334</c:v>
                </c:pt>
                <c:pt idx="271">
                  <c:v>271630</c:v>
                </c:pt>
                <c:pt idx="272">
                  <c:v>265485</c:v>
                </c:pt>
                <c:pt idx="273">
                  <c:v>244744</c:v>
                </c:pt>
                <c:pt idx="274">
                  <c:v>270992</c:v>
                </c:pt>
                <c:pt idx="275">
                  <c:v>323935</c:v>
                </c:pt>
                <c:pt idx="276">
                  <c:v>281669</c:v>
                </c:pt>
                <c:pt idx="277">
                  <c:v>263916</c:v>
                </c:pt>
                <c:pt idx="278">
                  <c:v>285401</c:v>
                </c:pt>
                <c:pt idx="279">
                  <c:v>271099</c:v>
                </c:pt>
                <c:pt idx="280">
                  <c:v>310824</c:v>
                </c:pt>
                <c:pt idx="281">
                  <c:v>345451</c:v>
                </c:pt>
                <c:pt idx="282">
                  <c:v>307218</c:v>
                </c:pt>
                <c:pt idx="283">
                  <c:v>326567</c:v>
                </c:pt>
                <c:pt idx="284">
                  <c:v>295402</c:v>
                </c:pt>
                <c:pt idx="285">
                  <c:v>299520</c:v>
                </c:pt>
                <c:pt idx="286">
                  <c:v>344627</c:v>
                </c:pt>
                <c:pt idx="287">
                  <c:v>317203</c:v>
                </c:pt>
                <c:pt idx="288">
                  <c:v>306020</c:v>
                </c:pt>
                <c:pt idx="289">
                  <c:v>268512</c:v>
                </c:pt>
                <c:pt idx="290">
                  <c:v>288369</c:v>
                </c:pt>
                <c:pt idx="291">
                  <c:v>363530</c:v>
                </c:pt>
                <c:pt idx="292">
                  <c:v>305125</c:v>
                </c:pt>
                <c:pt idx="293">
                  <c:v>260891</c:v>
                </c:pt>
                <c:pt idx="294">
                  <c:v>261296</c:v>
                </c:pt>
                <c:pt idx="295">
                  <c:v>273656</c:v>
                </c:pt>
                <c:pt idx="296">
                  <c:v>324598</c:v>
                </c:pt>
                <c:pt idx="297">
                  <c:v>299895</c:v>
                </c:pt>
                <c:pt idx="298">
                  <c:v>271965</c:v>
                </c:pt>
                <c:pt idx="299">
                  <c:v>255076</c:v>
                </c:pt>
                <c:pt idx="300">
                  <c:v>284802</c:v>
                </c:pt>
                <c:pt idx="301">
                  <c:v>283919</c:v>
                </c:pt>
                <c:pt idx="302">
                  <c:v>327491</c:v>
                </c:pt>
                <c:pt idx="303">
                  <c:v>297577</c:v>
                </c:pt>
                <c:pt idx="304">
                  <c:v>272675</c:v>
                </c:pt>
                <c:pt idx="305">
                  <c:v>252905</c:v>
                </c:pt>
                <c:pt idx="306">
                  <c:v>259229</c:v>
                </c:pt>
                <c:pt idx="307">
                  <c:v>333010</c:v>
                </c:pt>
                <c:pt idx="308">
                  <c:v>288001</c:v>
                </c:pt>
                <c:pt idx="309">
                  <c:v>265904</c:v>
                </c:pt>
                <c:pt idx="310">
                  <c:v>256882</c:v>
                </c:pt>
                <c:pt idx="311">
                  <c:v>254612</c:v>
                </c:pt>
                <c:pt idx="312">
                  <c:v>253560</c:v>
                </c:pt>
                <c:pt idx="313">
                  <c:v>325208</c:v>
                </c:pt>
                <c:pt idx="314">
                  <c:v>287725</c:v>
                </c:pt>
                <c:pt idx="315">
                  <c:v>268201</c:v>
                </c:pt>
                <c:pt idx="316">
                  <c:v>252490</c:v>
                </c:pt>
                <c:pt idx="317">
                  <c:v>261659</c:v>
                </c:pt>
                <c:pt idx="318">
                  <c:v>249699</c:v>
                </c:pt>
                <c:pt idx="319">
                  <c:v>331803</c:v>
                </c:pt>
                <c:pt idx="320">
                  <c:v>310825</c:v>
                </c:pt>
                <c:pt idx="321">
                  <c:v>288085</c:v>
                </c:pt>
                <c:pt idx="322">
                  <c:v>245738</c:v>
                </c:pt>
                <c:pt idx="323">
                  <c:v>260691</c:v>
                </c:pt>
                <c:pt idx="324">
                  <c:v>323036</c:v>
                </c:pt>
                <c:pt idx="325">
                  <c:v>279816</c:v>
                </c:pt>
                <c:pt idx="326">
                  <c:v>258392</c:v>
                </c:pt>
                <c:pt idx="327">
                  <c:v>280191</c:v>
                </c:pt>
                <c:pt idx="328">
                  <c:v>264998</c:v>
                </c:pt>
                <c:pt idx="329">
                  <c:v>328390</c:v>
                </c:pt>
                <c:pt idx="330">
                  <c:v>286096</c:v>
                </c:pt>
                <c:pt idx="331">
                  <c:v>265415</c:v>
                </c:pt>
                <c:pt idx="332">
                  <c:v>281382</c:v>
                </c:pt>
                <c:pt idx="333">
                  <c:v>254434</c:v>
                </c:pt>
                <c:pt idx="334">
                  <c:v>325684</c:v>
                </c:pt>
                <c:pt idx="335">
                  <c:v>282449</c:v>
                </c:pt>
                <c:pt idx="336">
                  <c:v>263977</c:v>
                </c:pt>
                <c:pt idx="337">
                  <c:v>257450</c:v>
                </c:pt>
                <c:pt idx="338">
                  <c:v>260330</c:v>
                </c:pt>
                <c:pt idx="339">
                  <c:v>256591</c:v>
                </c:pt>
                <c:pt idx="340">
                  <c:v>332302</c:v>
                </c:pt>
                <c:pt idx="341">
                  <c:v>283317</c:v>
                </c:pt>
                <c:pt idx="342">
                  <c:v>280797</c:v>
                </c:pt>
                <c:pt idx="343">
                  <c:v>266292</c:v>
                </c:pt>
                <c:pt idx="344">
                  <c:v>244295</c:v>
                </c:pt>
                <c:pt idx="345">
                  <c:v>257335</c:v>
                </c:pt>
                <c:pt idx="346">
                  <c:v>340715</c:v>
                </c:pt>
                <c:pt idx="347">
                  <c:v>289346</c:v>
                </c:pt>
                <c:pt idx="348">
                  <c:v>278131</c:v>
                </c:pt>
                <c:pt idx="349">
                  <c:v>262660</c:v>
                </c:pt>
                <c:pt idx="350">
                  <c:v>264295</c:v>
                </c:pt>
                <c:pt idx="351">
                  <c:v>321790</c:v>
                </c:pt>
                <c:pt idx="352">
                  <c:v>286751</c:v>
                </c:pt>
                <c:pt idx="353">
                  <c:v>266597</c:v>
                </c:pt>
                <c:pt idx="354">
                  <c:v>263384</c:v>
                </c:pt>
                <c:pt idx="355">
                  <c:v>268059</c:v>
                </c:pt>
                <c:pt idx="356">
                  <c:v>283609</c:v>
                </c:pt>
                <c:pt idx="357">
                  <c:v>278764</c:v>
                </c:pt>
                <c:pt idx="358">
                  <c:v>252008</c:v>
                </c:pt>
                <c:pt idx="359">
                  <c:v>268062</c:v>
                </c:pt>
                <c:pt idx="360">
                  <c:v>350062</c:v>
                </c:pt>
                <c:pt idx="361">
                  <c:v>291812</c:v>
                </c:pt>
                <c:pt idx="362">
                  <c:v>250845</c:v>
                </c:pt>
                <c:pt idx="363">
                  <c:v>268215</c:v>
                </c:pt>
                <c:pt idx="364">
                  <c:v>258029</c:v>
                </c:pt>
                <c:pt idx="365">
                  <c:v>249594</c:v>
                </c:pt>
                <c:pt idx="366">
                  <c:v>382784</c:v>
                </c:pt>
                <c:pt idx="367">
                  <c:v>332917</c:v>
                </c:pt>
                <c:pt idx="368">
                  <c:v>265121</c:v>
                </c:pt>
                <c:pt idx="369">
                  <c:v>257787</c:v>
                </c:pt>
                <c:pt idx="370">
                  <c:v>268236</c:v>
                </c:pt>
                <c:pt idx="371">
                  <c:v>262323</c:v>
                </c:pt>
                <c:pt idx="372">
                  <c:v>302930</c:v>
                </c:pt>
                <c:pt idx="373">
                  <c:v>272011</c:v>
                </c:pt>
                <c:pt idx="374">
                  <c:v>260294</c:v>
                </c:pt>
                <c:pt idx="375">
                  <c:v>273285</c:v>
                </c:pt>
                <c:pt idx="376">
                  <c:v>269403</c:v>
                </c:pt>
                <c:pt idx="377">
                  <c:v>267021</c:v>
                </c:pt>
                <c:pt idx="378">
                  <c:v>282782</c:v>
                </c:pt>
                <c:pt idx="379">
                  <c:v>342234</c:v>
                </c:pt>
                <c:pt idx="380">
                  <c:v>310388</c:v>
                </c:pt>
                <c:pt idx="381">
                  <c:v>303454</c:v>
                </c:pt>
                <c:pt idx="382">
                  <c:v>269676</c:v>
                </c:pt>
                <c:pt idx="383">
                  <c:v>268075</c:v>
                </c:pt>
                <c:pt idx="384">
                  <c:v>335982</c:v>
                </c:pt>
                <c:pt idx="385">
                  <c:v>290218</c:v>
                </c:pt>
                <c:pt idx="386">
                  <c:v>256963</c:v>
                </c:pt>
                <c:pt idx="387">
                  <c:v>275225</c:v>
                </c:pt>
                <c:pt idx="388">
                  <c:v>240201</c:v>
                </c:pt>
                <c:pt idx="389">
                  <c:v>253238</c:v>
                </c:pt>
                <c:pt idx="390">
                  <c:v>316771</c:v>
                </c:pt>
                <c:pt idx="391">
                  <c:v>292842</c:v>
                </c:pt>
                <c:pt idx="392">
                  <c:v>266146</c:v>
                </c:pt>
                <c:pt idx="393">
                  <c:v>255614</c:v>
                </c:pt>
                <c:pt idx="394">
                  <c:v>272997</c:v>
                </c:pt>
                <c:pt idx="395">
                  <c:v>259181</c:v>
                </c:pt>
                <c:pt idx="396">
                  <c:v>341018</c:v>
                </c:pt>
                <c:pt idx="397">
                  <c:v>334326</c:v>
                </c:pt>
                <c:pt idx="398">
                  <c:v>273149</c:v>
                </c:pt>
                <c:pt idx="399">
                  <c:v>265925</c:v>
                </c:pt>
                <c:pt idx="400">
                  <c:v>268189</c:v>
                </c:pt>
                <c:pt idx="401">
                  <c:v>269453</c:v>
                </c:pt>
                <c:pt idx="402">
                  <c:v>262548</c:v>
                </c:pt>
                <c:pt idx="403">
                  <c:v>252995</c:v>
                </c:pt>
                <c:pt idx="404">
                  <c:v>254633</c:v>
                </c:pt>
                <c:pt idx="405">
                  <c:v>328555</c:v>
                </c:pt>
                <c:pt idx="406">
                  <c:v>294727</c:v>
                </c:pt>
                <c:pt idx="407">
                  <c:v>250768</c:v>
                </c:pt>
                <c:pt idx="408">
                  <c:v>278388</c:v>
                </c:pt>
                <c:pt idx="409">
                  <c:v>271650</c:v>
                </c:pt>
                <c:pt idx="410">
                  <c:v>263911</c:v>
                </c:pt>
                <c:pt idx="411">
                  <c:v>329291</c:v>
                </c:pt>
                <c:pt idx="412">
                  <c:v>319754</c:v>
                </c:pt>
                <c:pt idx="413">
                  <c:v>282499</c:v>
                </c:pt>
                <c:pt idx="414">
                  <c:v>257237</c:v>
                </c:pt>
                <c:pt idx="415">
                  <c:v>262018</c:v>
                </c:pt>
                <c:pt idx="416">
                  <c:v>292889</c:v>
                </c:pt>
                <c:pt idx="417">
                  <c:v>444532</c:v>
                </c:pt>
                <c:pt idx="418">
                  <c:v>335580</c:v>
                </c:pt>
                <c:pt idx="419">
                  <c:v>341298</c:v>
                </c:pt>
                <c:pt idx="420">
                  <c:v>333503</c:v>
                </c:pt>
                <c:pt idx="421">
                  <c:v>260547</c:v>
                </c:pt>
                <c:pt idx="422">
                  <c:v>451854</c:v>
                </c:pt>
                <c:pt idx="423">
                  <c:v>351031</c:v>
                </c:pt>
                <c:pt idx="424">
                  <c:v>330213</c:v>
                </c:pt>
                <c:pt idx="425">
                  <c:v>261870</c:v>
                </c:pt>
                <c:pt idx="426">
                  <c:v>256549</c:v>
                </c:pt>
                <c:pt idx="427">
                  <c:v>271544</c:v>
                </c:pt>
                <c:pt idx="428">
                  <c:v>337188</c:v>
                </c:pt>
                <c:pt idx="429">
                  <c:v>300083</c:v>
                </c:pt>
                <c:pt idx="430">
                  <c:v>256010</c:v>
                </c:pt>
                <c:pt idx="431">
                  <c:v>251906</c:v>
                </c:pt>
                <c:pt idx="432">
                  <c:v>287267</c:v>
                </c:pt>
                <c:pt idx="433">
                  <c:v>329425</c:v>
                </c:pt>
                <c:pt idx="434">
                  <c:v>284294</c:v>
                </c:pt>
                <c:pt idx="435">
                  <c:v>272453</c:v>
                </c:pt>
                <c:pt idx="436">
                  <c:v>319907</c:v>
                </c:pt>
                <c:pt idx="437">
                  <c:v>265431</c:v>
                </c:pt>
                <c:pt idx="438">
                  <c:v>323294</c:v>
                </c:pt>
                <c:pt idx="439">
                  <c:v>350466</c:v>
                </c:pt>
                <c:pt idx="440">
                  <c:v>272723</c:v>
                </c:pt>
                <c:pt idx="441">
                  <c:v>279400</c:v>
                </c:pt>
                <c:pt idx="442">
                  <c:v>258222</c:v>
                </c:pt>
                <c:pt idx="443">
                  <c:v>361568</c:v>
                </c:pt>
                <c:pt idx="444">
                  <c:v>280487</c:v>
                </c:pt>
                <c:pt idx="445">
                  <c:v>273593</c:v>
                </c:pt>
                <c:pt idx="446">
                  <c:v>264985</c:v>
                </c:pt>
                <c:pt idx="447">
                  <c:v>308602</c:v>
                </c:pt>
                <c:pt idx="448">
                  <c:v>342152</c:v>
                </c:pt>
                <c:pt idx="449">
                  <c:v>262682</c:v>
                </c:pt>
                <c:pt idx="450">
                  <c:v>367923</c:v>
                </c:pt>
                <c:pt idx="451">
                  <c:v>266832</c:v>
                </c:pt>
                <c:pt idx="452">
                  <c:v>284867</c:v>
                </c:pt>
                <c:pt idx="453">
                  <c:v>268849</c:v>
                </c:pt>
                <c:pt idx="454">
                  <c:v>253722</c:v>
                </c:pt>
                <c:pt idx="455">
                  <c:v>264196</c:v>
                </c:pt>
                <c:pt idx="456">
                  <c:v>385836</c:v>
                </c:pt>
                <c:pt idx="457">
                  <c:v>287368</c:v>
                </c:pt>
                <c:pt idx="458">
                  <c:v>264657</c:v>
                </c:pt>
                <c:pt idx="459">
                  <c:v>267429</c:v>
                </c:pt>
                <c:pt idx="460">
                  <c:v>258570</c:v>
                </c:pt>
                <c:pt idx="461">
                  <c:v>257630</c:v>
                </c:pt>
                <c:pt idx="462">
                  <c:v>325009</c:v>
                </c:pt>
                <c:pt idx="463">
                  <c:v>294686</c:v>
                </c:pt>
                <c:pt idx="464">
                  <c:v>283479</c:v>
                </c:pt>
                <c:pt idx="465">
                  <c:v>253315</c:v>
                </c:pt>
                <c:pt idx="466">
                  <c:v>255038</c:v>
                </c:pt>
                <c:pt idx="467">
                  <c:v>311308</c:v>
                </c:pt>
                <c:pt idx="468">
                  <c:v>335864</c:v>
                </c:pt>
                <c:pt idx="469">
                  <c:v>305348</c:v>
                </c:pt>
                <c:pt idx="470">
                  <c:v>263732</c:v>
                </c:pt>
                <c:pt idx="471">
                  <c:v>257506</c:v>
                </c:pt>
                <c:pt idx="472">
                  <c:v>294667</c:v>
                </c:pt>
                <c:pt idx="473">
                  <c:v>425442</c:v>
                </c:pt>
                <c:pt idx="474">
                  <c:v>529760</c:v>
                </c:pt>
                <c:pt idx="475">
                  <c:v>573931</c:v>
                </c:pt>
                <c:pt idx="476">
                  <c:v>448826</c:v>
                </c:pt>
                <c:pt idx="477">
                  <c:v>446839</c:v>
                </c:pt>
                <c:pt idx="478">
                  <c:v>453431</c:v>
                </c:pt>
                <c:pt idx="479">
                  <c:v>455538</c:v>
                </c:pt>
                <c:pt idx="480">
                  <c:v>469773</c:v>
                </c:pt>
                <c:pt idx="481">
                  <c:v>474131</c:v>
                </c:pt>
                <c:pt idx="482">
                  <c:v>463753</c:v>
                </c:pt>
                <c:pt idx="483">
                  <c:v>470925</c:v>
                </c:pt>
                <c:pt idx="484">
                  <c:v>473444</c:v>
                </c:pt>
                <c:pt idx="485">
                  <c:v>464682</c:v>
                </c:pt>
                <c:pt idx="486">
                  <c:v>465065</c:v>
                </c:pt>
                <c:pt idx="487">
                  <c:v>487085</c:v>
                </c:pt>
                <c:pt idx="488">
                  <c:v>481920</c:v>
                </c:pt>
                <c:pt idx="489">
                  <c:v>459945</c:v>
                </c:pt>
                <c:pt idx="490">
                  <c:v>470112</c:v>
                </c:pt>
                <c:pt idx="491">
                  <c:v>475922</c:v>
                </c:pt>
                <c:pt idx="492">
                  <c:v>470709</c:v>
                </c:pt>
                <c:pt idx="493">
                  <c:v>472397</c:v>
                </c:pt>
                <c:pt idx="494">
                  <c:v>469463</c:v>
                </c:pt>
                <c:pt idx="495">
                  <c:v>476483</c:v>
                </c:pt>
                <c:pt idx="496">
                  <c:v>470483</c:v>
                </c:pt>
                <c:pt idx="497">
                  <c:v>467843</c:v>
                </c:pt>
                <c:pt idx="498">
                  <c:v>463652</c:v>
                </c:pt>
                <c:pt idx="499">
                  <c:v>450508</c:v>
                </c:pt>
                <c:pt idx="500">
                  <c:v>478206</c:v>
                </c:pt>
                <c:pt idx="501">
                  <c:v>451530</c:v>
                </c:pt>
                <c:pt idx="502">
                  <c:v>476936</c:v>
                </c:pt>
                <c:pt idx="503">
                  <c:v>470926</c:v>
                </c:pt>
                <c:pt idx="504">
                  <c:v>514625</c:v>
                </c:pt>
                <c:pt idx="505">
                  <c:v>470452</c:v>
                </c:pt>
                <c:pt idx="506">
                  <c:v>490318</c:v>
                </c:pt>
                <c:pt idx="507">
                  <c:v>493507</c:v>
                </c:pt>
                <c:pt idx="508">
                  <c:v>482308</c:v>
                </c:pt>
                <c:pt idx="509">
                  <c:v>471216</c:v>
                </c:pt>
                <c:pt idx="510">
                  <c:v>469169</c:v>
                </c:pt>
                <c:pt idx="511">
                  <c:v>474839</c:v>
                </c:pt>
                <c:pt idx="512">
                  <c:v>483707</c:v>
                </c:pt>
                <c:pt idx="513">
                  <c:v>488483</c:v>
                </c:pt>
                <c:pt idx="514">
                  <c:v>479363</c:v>
                </c:pt>
                <c:pt idx="515">
                  <c:v>489130</c:v>
                </c:pt>
                <c:pt idx="516">
                  <c:v>502712</c:v>
                </c:pt>
                <c:pt idx="517">
                  <c:v>489048</c:v>
                </c:pt>
                <c:pt idx="518">
                  <c:v>488059</c:v>
                </c:pt>
                <c:pt idx="519">
                  <c:v>464683</c:v>
                </c:pt>
                <c:pt idx="520">
                  <c:v>500307</c:v>
                </c:pt>
                <c:pt idx="521">
                  <c:v>491668</c:v>
                </c:pt>
                <c:pt idx="522">
                  <c:v>469693</c:v>
                </c:pt>
                <c:pt idx="523">
                  <c:v>489618</c:v>
                </c:pt>
                <c:pt idx="524">
                  <c:v>484586</c:v>
                </c:pt>
                <c:pt idx="525">
                  <c:v>510781</c:v>
                </c:pt>
                <c:pt idx="526">
                  <c:v>512883</c:v>
                </c:pt>
                <c:pt idx="527">
                  <c:v>458232</c:v>
                </c:pt>
                <c:pt idx="528">
                  <c:v>554554</c:v>
                </c:pt>
                <c:pt idx="529">
                  <c:v>465138</c:v>
                </c:pt>
                <c:pt idx="530">
                  <c:v>502746</c:v>
                </c:pt>
                <c:pt idx="531">
                  <c:v>510401</c:v>
                </c:pt>
                <c:pt idx="532">
                  <c:v>518285</c:v>
                </c:pt>
                <c:pt idx="533">
                  <c:v>488692</c:v>
                </c:pt>
                <c:pt idx="534">
                  <c:v>457887</c:v>
                </c:pt>
                <c:pt idx="535">
                  <c:v>491746</c:v>
                </c:pt>
                <c:pt idx="536">
                  <c:v>493355</c:v>
                </c:pt>
                <c:pt idx="537">
                  <c:v>479611</c:v>
                </c:pt>
                <c:pt idx="538">
                  <c:v>476936</c:v>
                </c:pt>
                <c:pt idx="539">
                  <c:v>512609</c:v>
                </c:pt>
                <c:pt idx="540">
                  <c:v>483024</c:v>
                </c:pt>
                <c:pt idx="541">
                  <c:v>459160</c:v>
                </c:pt>
                <c:pt idx="542">
                  <c:v>471927</c:v>
                </c:pt>
                <c:pt idx="543">
                  <c:v>455129</c:v>
                </c:pt>
                <c:pt idx="544">
                  <c:v>457996</c:v>
                </c:pt>
                <c:pt idx="545">
                  <c:v>479057</c:v>
                </c:pt>
                <c:pt idx="546">
                  <c:v>482604</c:v>
                </c:pt>
                <c:pt idx="547">
                  <c:v>471424</c:v>
                </c:pt>
                <c:pt idx="548">
                  <c:v>488206</c:v>
                </c:pt>
                <c:pt idx="549">
                  <c:v>468776</c:v>
                </c:pt>
                <c:pt idx="550">
                  <c:v>479358</c:v>
                </c:pt>
                <c:pt idx="551">
                  <c:v>481086</c:v>
                </c:pt>
                <c:pt idx="552">
                  <c:v>483899</c:v>
                </c:pt>
                <c:pt idx="553">
                  <c:v>496071</c:v>
                </c:pt>
                <c:pt idx="554">
                  <c:v>484508</c:v>
                </c:pt>
                <c:pt idx="555">
                  <c:v>482259</c:v>
                </c:pt>
                <c:pt idx="556">
                  <c:v>483134</c:v>
                </c:pt>
                <c:pt idx="557">
                  <c:v>502501</c:v>
                </c:pt>
                <c:pt idx="558">
                  <c:v>496516</c:v>
                </c:pt>
                <c:pt idx="559">
                  <c:v>480372</c:v>
                </c:pt>
                <c:pt idx="560">
                  <c:v>492451</c:v>
                </c:pt>
                <c:pt idx="561">
                  <c:v>478966</c:v>
                </c:pt>
                <c:pt idx="562">
                  <c:v>483741</c:v>
                </c:pt>
                <c:pt idx="563">
                  <c:v>503112</c:v>
                </c:pt>
                <c:pt idx="564">
                  <c:v>479286</c:v>
                </c:pt>
                <c:pt idx="565">
                  <c:v>473548</c:v>
                </c:pt>
                <c:pt idx="566">
                  <c:v>489209</c:v>
                </c:pt>
                <c:pt idx="567">
                  <c:v>491982</c:v>
                </c:pt>
                <c:pt idx="568">
                  <c:v>499980</c:v>
                </c:pt>
                <c:pt idx="569">
                  <c:v>487294</c:v>
                </c:pt>
                <c:pt idx="570">
                  <c:v>525309</c:v>
                </c:pt>
                <c:pt idx="571">
                  <c:v>553161</c:v>
                </c:pt>
                <c:pt idx="572">
                  <c:v>545957</c:v>
                </c:pt>
                <c:pt idx="573">
                  <c:v>483998</c:v>
                </c:pt>
                <c:pt idx="574">
                  <c:v>452890</c:v>
                </c:pt>
                <c:pt idx="575">
                  <c:v>465903</c:v>
                </c:pt>
                <c:pt idx="576">
                  <c:v>469102</c:v>
                </c:pt>
                <c:pt idx="577">
                  <c:v>468862</c:v>
                </c:pt>
                <c:pt idx="578">
                  <c:v>513718</c:v>
                </c:pt>
                <c:pt idx="579">
                  <c:v>511218</c:v>
                </c:pt>
                <c:pt idx="580">
                  <c:v>465656</c:v>
                </c:pt>
                <c:pt idx="581">
                  <c:v>483689</c:v>
                </c:pt>
                <c:pt idx="582">
                  <c:v>558026</c:v>
                </c:pt>
                <c:pt idx="583">
                  <c:v>552834</c:v>
                </c:pt>
                <c:pt idx="584">
                  <c:v>497619</c:v>
                </c:pt>
                <c:pt idx="585">
                  <c:v>472297</c:v>
                </c:pt>
                <c:pt idx="586">
                  <c:v>496616</c:v>
                </c:pt>
                <c:pt idx="587">
                  <c:v>523303</c:v>
                </c:pt>
                <c:pt idx="588">
                  <c:v>467962</c:v>
                </c:pt>
                <c:pt idx="589">
                  <c:v>528600</c:v>
                </c:pt>
                <c:pt idx="590">
                  <c:v>617225</c:v>
                </c:pt>
                <c:pt idx="591">
                  <c:v>495388</c:v>
                </c:pt>
                <c:pt idx="592">
                  <c:v>588036</c:v>
                </c:pt>
                <c:pt idx="593">
                  <c:v>558634</c:v>
                </c:pt>
                <c:pt idx="594">
                  <c:v>517933</c:v>
                </c:pt>
                <c:pt idx="595">
                  <c:v>737274</c:v>
                </c:pt>
                <c:pt idx="596">
                  <c:v>447283</c:v>
                </c:pt>
                <c:pt idx="597">
                  <c:v>518276</c:v>
                </c:pt>
                <c:pt idx="598">
                  <c:v>555310</c:v>
                </c:pt>
                <c:pt idx="599">
                  <c:v>566599</c:v>
                </c:pt>
                <c:pt idx="600">
                  <c:v>543571</c:v>
                </c:pt>
                <c:pt idx="601">
                  <c:v>531600</c:v>
                </c:pt>
                <c:pt idx="602">
                  <c:v>450780</c:v>
                </c:pt>
                <c:pt idx="603">
                  <c:v>444199</c:v>
                </c:pt>
                <c:pt idx="604">
                  <c:v>459303</c:v>
                </c:pt>
                <c:pt idx="605">
                  <c:v>511740</c:v>
                </c:pt>
                <c:pt idx="606">
                  <c:v>500628</c:v>
                </c:pt>
                <c:pt idx="607">
                  <c:v>532297</c:v>
                </c:pt>
                <c:pt idx="608">
                  <c:v>438911</c:v>
                </c:pt>
                <c:pt idx="609">
                  <c:v>459896</c:v>
                </c:pt>
                <c:pt idx="610">
                  <c:v>466064</c:v>
                </c:pt>
                <c:pt idx="611">
                  <c:v>514356</c:v>
                </c:pt>
                <c:pt idx="612">
                  <c:v>439411</c:v>
                </c:pt>
                <c:pt idx="613">
                  <c:v>463718</c:v>
                </c:pt>
                <c:pt idx="614">
                  <c:v>448331</c:v>
                </c:pt>
                <c:pt idx="615">
                  <c:v>461045</c:v>
                </c:pt>
                <c:pt idx="616">
                  <c:v>469913</c:v>
                </c:pt>
                <c:pt idx="617">
                  <c:v>498385</c:v>
                </c:pt>
                <c:pt idx="618">
                  <c:v>523208</c:v>
                </c:pt>
                <c:pt idx="619">
                  <c:v>499214</c:v>
                </c:pt>
                <c:pt idx="620">
                  <c:v>472604</c:v>
                </c:pt>
                <c:pt idx="621">
                  <c:v>475178</c:v>
                </c:pt>
                <c:pt idx="622">
                  <c:v>463481</c:v>
                </c:pt>
                <c:pt idx="623">
                  <c:v>511735</c:v>
                </c:pt>
                <c:pt idx="624">
                  <c:v>472812</c:v>
                </c:pt>
                <c:pt idx="625">
                  <c:v>508095</c:v>
                </c:pt>
                <c:pt idx="626">
                  <c:v>449168</c:v>
                </c:pt>
                <c:pt idx="627">
                  <c:v>509356</c:v>
                </c:pt>
                <c:pt idx="628">
                  <c:v>458182</c:v>
                </c:pt>
                <c:pt idx="629">
                  <c:v>510466</c:v>
                </c:pt>
                <c:pt idx="630">
                  <c:v>534435</c:v>
                </c:pt>
                <c:pt idx="631">
                  <c:v>683737</c:v>
                </c:pt>
                <c:pt idx="632">
                  <c:v>583591</c:v>
                </c:pt>
                <c:pt idx="633">
                  <c:v>567013</c:v>
                </c:pt>
                <c:pt idx="634">
                  <c:v>438930</c:v>
                </c:pt>
                <c:pt idx="635">
                  <c:v>560918</c:v>
                </c:pt>
                <c:pt idx="636">
                  <c:v>603069</c:v>
                </c:pt>
                <c:pt idx="637">
                  <c:v>464841</c:v>
                </c:pt>
                <c:pt idx="638">
                  <c:v>452426</c:v>
                </c:pt>
                <c:pt idx="639">
                  <c:v>596974</c:v>
                </c:pt>
                <c:pt idx="640">
                  <c:v>453951</c:v>
                </c:pt>
                <c:pt idx="641">
                  <c:v>463696</c:v>
                </c:pt>
                <c:pt idx="642">
                  <c:v>499973</c:v>
                </c:pt>
                <c:pt idx="643">
                  <c:v>473106</c:v>
                </c:pt>
                <c:pt idx="644">
                  <c:v>483640</c:v>
                </c:pt>
                <c:pt idx="645">
                  <c:v>531605</c:v>
                </c:pt>
                <c:pt idx="646">
                  <c:v>463092</c:v>
                </c:pt>
                <c:pt idx="647">
                  <c:v>463196</c:v>
                </c:pt>
                <c:pt idx="648">
                  <c:v>542658</c:v>
                </c:pt>
                <c:pt idx="649">
                  <c:v>449009</c:v>
                </c:pt>
                <c:pt idx="650">
                  <c:v>451735</c:v>
                </c:pt>
                <c:pt idx="651">
                  <c:v>471064</c:v>
                </c:pt>
                <c:pt idx="652">
                  <c:v>471510</c:v>
                </c:pt>
                <c:pt idx="653">
                  <c:v>497859</c:v>
                </c:pt>
                <c:pt idx="654">
                  <c:v>459746</c:v>
                </c:pt>
                <c:pt idx="655">
                  <c:v>470862</c:v>
                </c:pt>
                <c:pt idx="656">
                  <c:v>517846</c:v>
                </c:pt>
                <c:pt idx="657">
                  <c:v>585538</c:v>
                </c:pt>
                <c:pt idx="658">
                  <c:v>645434</c:v>
                </c:pt>
                <c:pt idx="659">
                  <c:v>537795</c:v>
                </c:pt>
                <c:pt idx="660">
                  <c:v>772540</c:v>
                </c:pt>
                <c:pt idx="661">
                  <c:v>464496</c:v>
                </c:pt>
                <c:pt idx="662">
                  <c:v>491073</c:v>
                </c:pt>
                <c:pt idx="663">
                  <c:v>519436</c:v>
                </c:pt>
                <c:pt idx="664">
                  <c:v>485939</c:v>
                </c:pt>
                <c:pt idx="665">
                  <c:v>514209</c:v>
                </c:pt>
                <c:pt idx="666">
                  <c:v>493113</c:v>
                </c:pt>
                <c:pt idx="667">
                  <c:v>514632</c:v>
                </c:pt>
                <c:pt idx="668">
                  <c:v>497341</c:v>
                </c:pt>
                <c:pt idx="669">
                  <c:v>554527</c:v>
                </c:pt>
                <c:pt idx="670">
                  <c:v>583297</c:v>
                </c:pt>
                <c:pt idx="671">
                  <c:v>723015</c:v>
                </c:pt>
                <c:pt idx="672">
                  <c:v>445766</c:v>
                </c:pt>
                <c:pt idx="673">
                  <c:v>461396</c:v>
                </c:pt>
                <c:pt idx="674">
                  <c:v>571747</c:v>
                </c:pt>
                <c:pt idx="675">
                  <c:v>620665</c:v>
                </c:pt>
                <c:pt idx="676">
                  <c:v>471551</c:v>
                </c:pt>
                <c:pt idx="677">
                  <c:v>498096</c:v>
                </c:pt>
                <c:pt idx="678">
                  <c:v>472122</c:v>
                </c:pt>
                <c:pt idx="679">
                  <c:v>467045</c:v>
                </c:pt>
                <c:pt idx="680">
                  <c:v>472542</c:v>
                </c:pt>
                <c:pt idx="681">
                  <c:v>465340</c:v>
                </c:pt>
                <c:pt idx="682">
                  <c:v>459804</c:v>
                </c:pt>
                <c:pt idx="683">
                  <c:v>495418</c:v>
                </c:pt>
                <c:pt idx="684">
                  <c:v>510031</c:v>
                </c:pt>
                <c:pt idx="685">
                  <c:v>450633</c:v>
                </c:pt>
                <c:pt idx="686">
                  <c:v>457012</c:v>
                </c:pt>
                <c:pt idx="687">
                  <c:v>491000</c:v>
                </c:pt>
                <c:pt idx="688">
                  <c:v>462927</c:v>
                </c:pt>
                <c:pt idx="689">
                  <c:v>457545</c:v>
                </c:pt>
                <c:pt idx="690">
                  <c:v>487642</c:v>
                </c:pt>
                <c:pt idx="691">
                  <c:v>579322</c:v>
                </c:pt>
                <c:pt idx="692">
                  <c:v>483268</c:v>
                </c:pt>
                <c:pt idx="693">
                  <c:v>467565</c:v>
                </c:pt>
                <c:pt idx="694">
                  <c:v>490321</c:v>
                </c:pt>
                <c:pt idx="695">
                  <c:v>479663</c:v>
                </c:pt>
                <c:pt idx="696">
                  <c:v>484393</c:v>
                </c:pt>
                <c:pt idx="697">
                  <c:v>506992</c:v>
                </c:pt>
                <c:pt idx="698">
                  <c:v>477577</c:v>
                </c:pt>
                <c:pt idx="699">
                  <c:v>540463</c:v>
                </c:pt>
                <c:pt idx="700">
                  <c:v>514499</c:v>
                </c:pt>
                <c:pt idx="701">
                  <c:v>497823</c:v>
                </c:pt>
                <c:pt idx="702">
                  <c:v>499869</c:v>
                </c:pt>
                <c:pt idx="703">
                  <c:v>643588</c:v>
                </c:pt>
                <c:pt idx="704">
                  <c:v>531026</c:v>
                </c:pt>
                <c:pt idx="705">
                  <c:v>576786</c:v>
                </c:pt>
                <c:pt idx="706">
                  <c:v>557645</c:v>
                </c:pt>
                <c:pt idx="707">
                  <c:v>469643</c:v>
                </c:pt>
                <c:pt idx="708">
                  <c:v>501639</c:v>
                </c:pt>
                <c:pt idx="709">
                  <c:v>530552</c:v>
                </c:pt>
                <c:pt idx="710">
                  <c:v>493305</c:v>
                </c:pt>
                <c:pt idx="711">
                  <c:v>521380</c:v>
                </c:pt>
                <c:pt idx="712">
                  <c:v>510977</c:v>
                </c:pt>
                <c:pt idx="713">
                  <c:v>692043</c:v>
                </c:pt>
                <c:pt idx="714">
                  <c:v>419763</c:v>
                </c:pt>
                <c:pt idx="715">
                  <c:v>451037</c:v>
                </c:pt>
                <c:pt idx="716">
                  <c:v>466762</c:v>
                </c:pt>
                <c:pt idx="717">
                  <c:v>496587</c:v>
                </c:pt>
                <c:pt idx="718">
                  <c:v>502225</c:v>
                </c:pt>
                <c:pt idx="719">
                  <c:v>485202</c:v>
                </c:pt>
                <c:pt idx="720">
                  <c:v>616129</c:v>
                </c:pt>
                <c:pt idx="721">
                  <c:v>525973</c:v>
                </c:pt>
                <c:pt idx="722">
                  <c:v>636977</c:v>
                </c:pt>
                <c:pt idx="723">
                  <c:v>518023</c:v>
                </c:pt>
                <c:pt idx="724">
                  <c:v>513463</c:v>
                </c:pt>
                <c:pt idx="725">
                  <c:v>463458</c:v>
                </c:pt>
                <c:pt idx="726">
                  <c:v>488428</c:v>
                </c:pt>
                <c:pt idx="727">
                  <c:v>456383</c:v>
                </c:pt>
                <c:pt idx="728">
                  <c:v>527545</c:v>
                </c:pt>
                <c:pt idx="729">
                  <c:v>459395</c:v>
                </c:pt>
                <c:pt idx="730">
                  <c:v>485016</c:v>
                </c:pt>
                <c:pt idx="731">
                  <c:v>475339</c:v>
                </c:pt>
                <c:pt idx="732">
                  <c:v>521280</c:v>
                </c:pt>
                <c:pt idx="733">
                  <c:v>474107</c:v>
                </c:pt>
                <c:pt idx="734">
                  <c:v>461781</c:v>
                </c:pt>
                <c:pt idx="735">
                  <c:v>475524</c:v>
                </c:pt>
                <c:pt idx="736">
                  <c:v>459858</c:v>
                </c:pt>
                <c:pt idx="737">
                  <c:v>489424</c:v>
                </c:pt>
                <c:pt idx="738">
                  <c:v>446955</c:v>
                </c:pt>
                <c:pt idx="739">
                  <c:v>504740</c:v>
                </c:pt>
                <c:pt idx="740">
                  <c:v>469781</c:v>
                </c:pt>
                <c:pt idx="741">
                  <c:v>551978</c:v>
                </c:pt>
                <c:pt idx="742">
                  <c:v>529486</c:v>
                </c:pt>
                <c:pt idx="743">
                  <c:v>519008</c:v>
                </c:pt>
                <c:pt idx="744">
                  <c:v>506998</c:v>
                </c:pt>
                <c:pt idx="745">
                  <c:v>623306</c:v>
                </c:pt>
                <c:pt idx="746">
                  <c:v>491208</c:v>
                </c:pt>
                <c:pt idx="747">
                  <c:v>666874</c:v>
                </c:pt>
                <c:pt idx="748">
                  <c:v>464453</c:v>
                </c:pt>
                <c:pt idx="749">
                  <c:v>552228</c:v>
                </c:pt>
                <c:pt idx="750">
                  <c:v>671728</c:v>
                </c:pt>
                <c:pt idx="751">
                  <c:v>537030</c:v>
                </c:pt>
                <c:pt idx="752">
                  <c:v>615337</c:v>
                </c:pt>
                <c:pt idx="753">
                  <c:v>584419</c:v>
                </c:pt>
                <c:pt idx="754">
                  <c:v>586276</c:v>
                </c:pt>
                <c:pt idx="755">
                  <c:v>720785</c:v>
                </c:pt>
                <c:pt idx="756">
                  <c:v>613768</c:v>
                </c:pt>
                <c:pt idx="757">
                  <c:v>577426</c:v>
                </c:pt>
                <c:pt idx="758">
                  <c:v>687509</c:v>
                </c:pt>
                <c:pt idx="759">
                  <c:v>805962</c:v>
                </c:pt>
                <c:pt idx="760">
                  <c:v>718250</c:v>
                </c:pt>
                <c:pt idx="761">
                  <c:v>736773</c:v>
                </c:pt>
                <c:pt idx="762">
                  <c:v>598548</c:v>
                </c:pt>
                <c:pt idx="763">
                  <c:v>700819</c:v>
                </c:pt>
                <c:pt idx="764">
                  <c:v>698404</c:v>
                </c:pt>
                <c:pt idx="765">
                  <c:v>568582</c:v>
                </c:pt>
                <c:pt idx="766">
                  <c:v>701464</c:v>
                </c:pt>
                <c:pt idx="767">
                  <c:v>665290</c:v>
                </c:pt>
                <c:pt idx="768">
                  <c:v>593039</c:v>
                </c:pt>
                <c:pt idx="769">
                  <c:v>510919</c:v>
                </c:pt>
                <c:pt idx="770">
                  <c:v>661631</c:v>
                </c:pt>
                <c:pt idx="771">
                  <c:v>580853</c:v>
                </c:pt>
                <c:pt idx="772">
                  <c:v>485594</c:v>
                </c:pt>
                <c:pt idx="773">
                  <c:v>611643</c:v>
                </c:pt>
                <c:pt idx="774">
                  <c:v>596595</c:v>
                </c:pt>
                <c:pt idx="775">
                  <c:v>491643</c:v>
                </c:pt>
                <c:pt idx="776">
                  <c:v>485584</c:v>
                </c:pt>
                <c:pt idx="777">
                  <c:v>591944</c:v>
                </c:pt>
                <c:pt idx="778">
                  <c:v>540241</c:v>
                </c:pt>
                <c:pt idx="779">
                  <c:v>521507</c:v>
                </c:pt>
                <c:pt idx="780">
                  <c:v>485934</c:v>
                </c:pt>
                <c:pt idx="781">
                  <c:v>586442</c:v>
                </c:pt>
                <c:pt idx="782">
                  <c:v>517316</c:v>
                </c:pt>
                <c:pt idx="783">
                  <c:v>548119</c:v>
                </c:pt>
                <c:pt idx="784">
                  <c:v>527873</c:v>
                </c:pt>
                <c:pt idx="785">
                  <c:v>572755</c:v>
                </c:pt>
                <c:pt idx="786">
                  <c:v>541639</c:v>
                </c:pt>
                <c:pt idx="787">
                  <c:v>555350</c:v>
                </c:pt>
                <c:pt idx="788">
                  <c:v>550212</c:v>
                </c:pt>
                <c:pt idx="789">
                  <c:v>592974</c:v>
                </c:pt>
                <c:pt idx="790">
                  <c:v>512177</c:v>
                </c:pt>
                <c:pt idx="791">
                  <c:v>350042</c:v>
                </c:pt>
                <c:pt idx="792">
                  <c:v>214795</c:v>
                </c:pt>
                <c:pt idx="793">
                  <c:v>211609</c:v>
                </c:pt>
                <c:pt idx="794">
                  <c:v>329948</c:v>
                </c:pt>
                <c:pt idx="795">
                  <c:v>297338</c:v>
                </c:pt>
                <c:pt idx="796">
                  <c:v>236372</c:v>
                </c:pt>
                <c:pt idx="797">
                  <c:v>224633</c:v>
                </c:pt>
                <c:pt idx="798">
                  <c:v>251565</c:v>
                </c:pt>
                <c:pt idx="799">
                  <c:v>244533</c:v>
                </c:pt>
                <c:pt idx="800">
                  <c:v>232279</c:v>
                </c:pt>
                <c:pt idx="801">
                  <c:v>239553</c:v>
                </c:pt>
                <c:pt idx="802">
                  <c:v>236029</c:v>
                </c:pt>
                <c:pt idx="803">
                  <c:v>247432</c:v>
                </c:pt>
                <c:pt idx="804">
                  <c:v>239491</c:v>
                </c:pt>
                <c:pt idx="805">
                  <c:v>237881</c:v>
                </c:pt>
                <c:pt idx="806">
                  <c:v>226141</c:v>
                </c:pt>
                <c:pt idx="807">
                  <c:v>236911</c:v>
                </c:pt>
                <c:pt idx="808">
                  <c:v>239035</c:v>
                </c:pt>
                <c:pt idx="809">
                  <c:v>256081</c:v>
                </c:pt>
                <c:pt idx="810">
                  <c:v>234512</c:v>
                </c:pt>
                <c:pt idx="811">
                  <c:v>237769</c:v>
                </c:pt>
                <c:pt idx="812">
                  <c:v>247443</c:v>
                </c:pt>
                <c:pt idx="813">
                  <c:v>255812</c:v>
                </c:pt>
                <c:pt idx="814">
                  <c:v>234242</c:v>
                </c:pt>
                <c:pt idx="815">
                  <c:v>245895</c:v>
                </c:pt>
                <c:pt idx="816">
                  <c:v>240297</c:v>
                </c:pt>
                <c:pt idx="817">
                  <c:v>253770</c:v>
                </c:pt>
                <c:pt idx="818">
                  <c:v>243521</c:v>
                </c:pt>
                <c:pt idx="819">
                  <c:v>242673</c:v>
                </c:pt>
                <c:pt idx="820">
                  <c:v>219006</c:v>
                </c:pt>
                <c:pt idx="821">
                  <c:v>254939</c:v>
                </c:pt>
                <c:pt idx="822">
                  <c:v>242421</c:v>
                </c:pt>
                <c:pt idx="823">
                  <c:v>235779</c:v>
                </c:pt>
                <c:pt idx="824">
                  <c:v>247439</c:v>
                </c:pt>
                <c:pt idx="825">
                  <c:v>235264</c:v>
                </c:pt>
                <c:pt idx="826">
                  <c:v>242183</c:v>
                </c:pt>
                <c:pt idx="827">
                  <c:v>230741</c:v>
                </c:pt>
                <c:pt idx="828">
                  <c:v>243030</c:v>
                </c:pt>
                <c:pt idx="829">
                  <c:v>234487</c:v>
                </c:pt>
                <c:pt idx="830">
                  <c:v>245252</c:v>
                </c:pt>
                <c:pt idx="831">
                  <c:v>240657</c:v>
                </c:pt>
                <c:pt idx="832">
                  <c:v>244263</c:v>
                </c:pt>
                <c:pt idx="833">
                  <c:v>244739</c:v>
                </c:pt>
                <c:pt idx="834">
                  <c:v>236621</c:v>
                </c:pt>
                <c:pt idx="835">
                  <c:v>241992</c:v>
                </c:pt>
                <c:pt idx="836">
                  <c:v>241865</c:v>
                </c:pt>
                <c:pt idx="837">
                  <c:v>233737</c:v>
                </c:pt>
                <c:pt idx="838">
                  <c:v>236652</c:v>
                </c:pt>
                <c:pt idx="839">
                  <c:v>242504</c:v>
                </c:pt>
                <c:pt idx="840">
                  <c:v>250540</c:v>
                </c:pt>
                <c:pt idx="841">
                  <c:v>243863</c:v>
                </c:pt>
                <c:pt idx="842">
                  <c:v>272571</c:v>
                </c:pt>
                <c:pt idx="843">
                  <c:v>267494</c:v>
                </c:pt>
                <c:pt idx="844">
                  <c:v>281689</c:v>
                </c:pt>
                <c:pt idx="845">
                  <c:v>226339</c:v>
                </c:pt>
                <c:pt idx="846">
                  <c:v>269001</c:v>
                </c:pt>
                <c:pt idx="847">
                  <c:v>307350</c:v>
                </c:pt>
                <c:pt idx="848">
                  <c:v>384892</c:v>
                </c:pt>
                <c:pt idx="849">
                  <c:v>226763</c:v>
                </c:pt>
                <c:pt idx="850">
                  <c:v>211338</c:v>
                </c:pt>
                <c:pt idx="851">
                  <c:v>220464</c:v>
                </c:pt>
                <c:pt idx="852">
                  <c:v>455536</c:v>
                </c:pt>
                <c:pt idx="853">
                  <c:v>280503</c:v>
                </c:pt>
                <c:pt idx="854">
                  <c:v>236534</c:v>
                </c:pt>
                <c:pt idx="855">
                  <c:v>293811</c:v>
                </c:pt>
                <c:pt idx="856">
                  <c:v>307433</c:v>
                </c:pt>
                <c:pt idx="857">
                  <c:v>227188</c:v>
                </c:pt>
                <c:pt idx="858">
                  <c:v>208767</c:v>
                </c:pt>
                <c:pt idx="859">
                  <c:v>417177</c:v>
                </c:pt>
                <c:pt idx="860">
                  <c:v>258809</c:v>
                </c:pt>
                <c:pt idx="861">
                  <c:v>236046</c:v>
                </c:pt>
                <c:pt idx="862">
                  <c:v>274384</c:v>
                </c:pt>
                <c:pt idx="863">
                  <c:v>332112</c:v>
                </c:pt>
                <c:pt idx="864">
                  <c:v>223738</c:v>
                </c:pt>
                <c:pt idx="865">
                  <c:v>221304</c:v>
                </c:pt>
                <c:pt idx="866">
                  <c:v>217915</c:v>
                </c:pt>
                <c:pt idx="867">
                  <c:v>423563</c:v>
                </c:pt>
                <c:pt idx="868">
                  <c:v>276003</c:v>
                </c:pt>
                <c:pt idx="869">
                  <c:v>221106</c:v>
                </c:pt>
                <c:pt idx="870">
                  <c:v>276271</c:v>
                </c:pt>
                <c:pt idx="871">
                  <c:v>347841</c:v>
                </c:pt>
                <c:pt idx="872">
                  <c:v>218555</c:v>
                </c:pt>
                <c:pt idx="873">
                  <c:v>212478</c:v>
                </c:pt>
                <c:pt idx="874">
                  <c:v>259335</c:v>
                </c:pt>
                <c:pt idx="875">
                  <c:v>463293</c:v>
                </c:pt>
                <c:pt idx="876">
                  <c:v>279896</c:v>
                </c:pt>
                <c:pt idx="877">
                  <c:v>227340</c:v>
                </c:pt>
                <c:pt idx="878">
                  <c:v>297491</c:v>
                </c:pt>
                <c:pt idx="879">
                  <c:v>355024</c:v>
                </c:pt>
                <c:pt idx="880">
                  <c:v>211236</c:v>
                </c:pt>
                <c:pt idx="881">
                  <c:v>273626</c:v>
                </c:pt>
                <c:pt idx="882">
                  <c:v>247664</c:v>
                </c:pt>
                <c:pt idx="883">
                  <c:v>457392</c:v>
                </c:pt>
                <c:pt idx="884">
                  <c:v>276877</c:v>
                </c:pt>
                <c:pt idx="885">
                  <c:v>226595</c:v>
                </c:pt>
                <c:pt idx="886">
                  <c:v>299745</c:v>
                </c:pt>
                <c:pt idx="887">
                  <c:v>315916</c:v>
                </c:pt>
                <c:pt idx="888">
                  <c:v>267362</c:v>
                </c:pt>
                <c:pt idx="889">
                  <c:v>229467</c:v>
                </c:pt>
                <c:pt idx="890">
                  <c:v>436757</c:v>
                </c:pt>
                <c:pt idx="891">
                  <c:v>246304</c:v>
                </c:pt>
                <c:pt idx="892">
                  <c:v>230522</c:v>
                </c:pt>
                <c:pt idx="893">
                  <c:v>277631</c:v>
                </c:pt>
                <c:pt idx="894">
                  <c:v>327471</c:v>
                </c:pt>
                <c:pt idx="895">
                  <c:v>215359</c:v>
                </c:pt>
                <c:pt idx="896">
                  <c:v>222368</c:v>
                </c:pt>
                <c:pt idx="897">
                  <c:v>447229</c:v>
                </c:pt>
                <c:pt idx="898">
                  <c:v>238482</c:v>
                </c:pt>
                <c:pt idx="899">
                  <c:v>225981</c:v>
                </c:pt>
                <c:pt idx="900">
                  <c:v>267333</c:v>
                </c:pt>
                <c:pt idx="901">
                  <c:v>341164</c:v>
                </c:pt>
                <c:pt idx="902">
                  <c:v>218592</c:v>
                </c:pt>
                <c:pt idx="903">
                  <c:v>217038</c:v>
                </c:pt>
                <c:pt idx="904">
                  <c:v>223123</c:v>
                </c:pt>
                <c:pt idx="905">
                  <c:v>429535</c:v>
                </c:pt>
                <c:pt idx="906">
                  <c:v>238006</c:v>
                </c:pt>
                <c:pt idx="907">
                  <c:v>226872</c:v>
                </c:pt>
                <c:pt idx="908">
                  <c:v>301064</c:v>
                </c:pt>
                <c:pt idx="909">
                  <c:v>313704</c:v>
                </c:pt>
                <c:pt idx="910">
                  <c:v>220621</c:v>
                </c:pt>
                <c:pt idx="911">
                  <c:v>207361</c:v>
                </c:pt>
                <c:pt idx="912">
                  <c:v>436200</c:v>
                </c:pt>
                <c:pt idx="913">
                  <c:v>244365</c:v>
                </c:pt>
                <c:pt idx="914">
                  <c:v>224247</c:v>
                </c:pt>
                <c:pt idx="915">
                  <c:v>293128</c:v>
                </c:pt>
                <c:pt idx="916">
                  <c:v>319969</c:v>
                </c:pt>
                <c:pt idx="917">
                  <c:v>220449</c:v>
                </c:pt>
                <c:pt idx="918">
                  <c:v>214518</c:v>
                </c:pt>
                <c:pt idx="919">
                  <c:v>434817</c:v>
                </c:pt>
                <c:pt idx="920">
                  <c:v>265234</c:v>
                </c:pt>
                <c:pt idx="921">
                  <c:v>231000</c:v>
                </c:pt>
                <c:pt idx="922">
                  <c:v>269880</c:v>
                </c:pt>
                <c:pt idx="923">
                  <c:v>355492</c:v>
                </c:pt>
                <c:pt idx="924">
                  <c:v>222793</c:v>
                </c:pt>
                <c:pt idx="925">
                  <c:v>212572</c:v>
                </c:pt>
                <c:pt idx="926">
                  <c:v>450152</c:v>
                </c:pt>
                <c:pt idx="927">
                  <c:v>244880</c:v>
                </c:pt>
                <c:pt idx="928">
                  <c:v>235148</c:v>
                </c:pt>
                <c:pt idx="929">
                  <c:v>285887</c:v>
                </c:pt>
                <c:pt idx="930">
                  <c:v>333230</c:v>
                </c:pt>
                <c:pt idx="931">
                  <c:v>228618</c:v>
                </c:pt>
                <c:pt idx="932">
                  <c:v>213413</c:v>
                </c:pt>
                <c:pt idx="933">
                  <c:v>211504</c:v>
                </c:pt>
                <c:pt idx="934">
                  <c:v>427058</c:v>
                </c:pt>
                <c:pt idx="935">
                  <c:v>257435</c:v>
                </c:pt>
                <c:pt idx="936">
                  <c:v>240804</c:v>
                </c:pt>
                <c:pt idx="937">
                  <c:v>284511</c:v>
                </c:pt>
                <c:pt idx="938">
                  <c:v>325001</c:v>
                </c:pt>
                <c:pt idx="939">
                  <c:v>233571</c:v>
                </c:pt>
                <c:pt idx="940">
                  <c:v>211584</c:v>
                </c:pt>
                <c:pt idx="941">
                  <c:v>433320</c:v>
                </c:pt>
                <c:pt idx="942">
                  <c:v>244060</c:v>
                </c:pt>
                <c:pt idx="943">
                  <c:v>226592</c:v>
                </c:pt>
                <c:pt idx="944">
                  <c:v>241925</c:v>
                </c:pt>
                <c:pt idx="945">
                  <c:v>328505</c:v>
                </c:pt>
                <c:pt idx="946">
                  <c:v>283217</c:v>
                </c:pt>
                <c:pt idx="947">
                  <c:v>237577</c:v>
                </c:pt>
                <c:pt idx="948">
                  <c:v>194418</c:v>
                </c:pt>
                <c:pt idx="949">
                  <c:v>417579</c:v>
                </c:pt>
                <c:pt idx="950">
                  <c:v>261986</c:v>
                </c:pt>
                <c:pt idx="951">
                  <c:v>229262</c:v>
                </c:pt>
                <c:pt idx="952">
                  <c:v>242533</c:v>
                </c:pt>
                <c:pt idx="953">
                  <c:v>360962</c:v>
                </c:pt>
                <c:pt idx="954">
                  <c:v>258378</c:v>
                </c:pt>
                <c:pt idx="955">
                  <c:v>214885</c:v>
                </c:pt>
                <c:pt idx="956">
                  <c:v>215449</c:v>
                </c:pt>
                <c:pt idx="957">
                  <c:v>420227</c:v>
                </c:pt>
                <c:pt idx="958">
                  <c:v>260085</c:v>
                </c:pt>
                <c:pt idx="959">
                  <c:v>217838</c:v>
                </c:pt>
                <c:pt idx="960">
                  <c:v>295070</c:v>
                </c:pt>
                <c:pt idx="961">
                  <c:v>337951</c:v>
                </c:pt>
                <c:pt idx="962">
                  <c:v>234268</c:v>
                </c:pt>
                <c:pt idx="963">
                  <c:v>212276</c:v>
                </c:pt>
                <c:pt idx="964">
                  <c:v>215122</c:v>
                </c:pt>
                <c:pt idx="965">
                  <c:v>422216</c:v>
                </c:pt>
                <c:pt idx="966">
                  <c:v>262824</c:v>
                </c:pt>
                <c:pt idx="967">
                  <c:v>222893</c:v>
                </c:pt>
                <c:pt idx="968">
                  <c:v>298662</c:v>
                </c:pt>
                <c:pt idx="969">
                  <c:v>331645</c:v>
                </c:pt>
                <c:pt idx="970">
                  <c:v>229381</c:v>
                </c:pt>
                <c:pt idx="971">
                  <c:v>215979</c:v>
                </c:pt>
                <c:pt idx="972">
                  <c:v>428863</c:v>
                </c:pt>
                <c:pt idx="973">
                  <c:v>257944</c:v>
                </c:pt>
                <c:pt idx="974">
                  <c:v>228862</c:v>
                </c:pt>
                <c:pt idx="975">
                  <c:v>276757</c:v>
                </c:pt>
                <c:pt idx="976">
                  <c:v>320867</c:v>
                </c:pt>
                <c:pt idx="977">
                  <c:v>231630</c:v>
                </c:pt>
                <c:pt idx="978">
                  <c:v>274024</c:v>
                </c:pt>
                <c:pt idx="979">
                  <c:v>241018</c:v>
                </c:pt>
                <c:pt idx="980">
                  <c:v>424884</c:v>
                </c:pt>
                <c:pt idx="981">
                  <c:v>302231</c:v>
                </c:pt>
                <c:pt idx="982">
                  <c:v>289366</c:v>
                </c:pt>
                <c:pt idx="983">
                  <c:v>287916</c:v>
                </c:pt>
                <c:pt idx="984">
                  <c:v>337537</c:v>
                </c:pt>
                <c:pt idx="985">
                  <c:v>243040</c:v>
                </c:pt>
                <c:pt idx="986">
                  <c:v>236388</c:v>
                </c:pt>
                <c:pt idx="987">
                  <c:v>245503</c:v>
                </c:pt>
                <c:pt idx="988">
                  <c:v>434104</c:v>
                </c:pt>
                <c:pt idx="989">
                  <c:v>257573</c:v>
                </c:pt>
                <c:pt idx="990">
                  <c:v>243284</c:v>
                </c:pt>
                <c:pt idx="991">
                  <c:v>308861</c:v>
                </c:pt>
                <c:pt idx="992">
                  <c:v>323711</c:v>
                </c:pt>
                <c:pt idx="993">
                  <c:v>244037</c:v>
                </c:pt>
                <c:pt idx="994">
                  <c:v>238895</c:v>
                </c:pt>
                <c:pt idx="995">
                  <c:v>217751</c:v>
                </c:pt>
                <c:pt idx="996">
                  <c:v>424039</c:v>
                </c:pt>
                <c:pt idx="997">
                  <c:v>292532</c:v>
                </c:pt>
                <c:pt idx="998">
                  <c:v>272009</c:v>
                </c:pt>
                <c:pt idx="999">
                  <c:v>316946</c:v>
                </c:pt>
                <c:pt idx="1000">
                  <c:v>330958</c:v>
                </c:pt>
                <c:pt idx="1001">
                  <c:v>247549</c:v>
                </c:pt>
                <c:pt idx="1002">
                  <c:v>206389</c:v>
                </c:pt>
                <c:pt idx="1003">
                  <c:v>431210</c:v>
                </c:pt>
                <c:pt idx="1004">
                  <c:v>295964</c:v>
                </c:pt>
                <c:pt idx="1005">
                  <c:v>245349</c:v>
                </c:pt>
                <c:pt idx="1006">
                  <c:v>280581</c:v>
                </c:pt>
                <c:pt idx="1007">
                  <c:v>347409</c:v>
                </c:pt>
                <c:pt idx="1008">
                  <c:v>237566</c:v>
                </c:pt>
                <c:pt idx="1009">
                  <c:v>244884</c:v>
                </c:pt>
                <c:pt idx="1010">
                  <c:v>447530</c:v>
                </c:pt>
                <c:pt idx="1011">
                  <c:v>254067</c:v>
                </c:pt>
                <c:pt idx="1012">
                  <c:v>228216</c:v>
                </c:pt>
                <c:pt idx="1013">
                  <c:v>285048</c:v>
                </c:pt>
                <c:pt idx="1014">
                  <c:v>332443</c:v>
                </c:pt>
                <c:pt idx="1015">
                  <c:v>239015</c:v>
                </c:pt>
                <c:pt idx="1016">
                  <c:v>214060</c:v>
                </c:pt>
                <c:pt idx="1017">
                  <c:v>214411</c:v>
                </c:pt>
                <c:pt idx="1018">
                  <c:v>409183</c:v>
                </c:pt>
                <c:pt idx="1019">
                  <c:v>310906</c:v>
                </c:pt>
                <c:pt idx="1020">
                  <c:v>278362</c:v>
                </c:pt>
                <c:pt idx="1021">
                  <c:v>309607</c:v>
                </c:pt>
                <c:pt idx="1022">
                  <c:v>339314</c:v>
                </c:pt>
                <c:pt idx="1023">
                  <c:v>245625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68288"/>
        <c:axId val="101869824"/>
      </c:lineChart>
      <c:catAx>
        <c:axId val="10186828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101869824"/>
        <c:crosses val="autoZero"/>
        <c:auto val="1"/>
        <c:lblAlgn val="ctr"/>
        <c:lblOffset val="100"/>
        <c:tickLblSkip val="50"/>
        <c:tickMarkSkip val="25"/>
        <c:noMultiLvlLbl val="0"/>
      </c:catAx>
      <c:valAx>
        <c:axId val="101869824"/>
        <c:scaling>
          <c:orientation val="minMax"/>
          <c:max val="85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DM</a:t>
                </a:r>
                <a:r>
                  <a:rPr lang="en-US" baseline="0" dirty="0" smtClean="0"/>
                  <a:t> Copy (</a:t>
                </a:r>
                <a:r>
                  <a:rPr lang="en-US" baseline="0" dirty="0" err="1" smtClean="0"/>
                  <a:t>ms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86828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37377714149367"/>
          <c:y val="7.6395007564602088E-2"/>
          <c:w val="0.8569595561918395"/>
          <c:h val="0.680448987918855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marker>
            <c:symbol val="none"/>
          </c:marker>
          <c:cat>
            <c:numRef>
              <c:f>Sheet1!$A$2:$A$1025</c:f>
              <c:numCache>
                <c:formatCode>General</c:formatCode>
                <c:ptCount val="1024"/>
                <c:pt idx="0">
                  <c:v>0</c:v>
                </c:pt>
                <c:pt idx="1">
                  <c:v>0.38199825311336066</c:v>
                </c:pt>
                <c:pt idx="2">
                  <c:v>0.7890576138681975</c:v>
                </c:pt>
                <c:pt idx="3">
                  <c:v>1.2072645552542887</c:v>
                </c:pt>
                <c:pt idx="4">
                  <c:v>1.5976858910838048</c:v>
                </c:pt>
                <c:pt idx="5">
                  <c:v>2.0128772037569642</c:v>
                </c:pt>
                <c:pt idx="6">
                  <c:v>2.4096523367146379</c:v>
                </c:pt>
                <c:pt idx="7">
                  <c:v>2.7901129513625493</c:v>
                </c:pt>
                <c:pt idx="8">
                  <c:v>3.1786446119023242</c:v>
                </c:pt>
                <c:pt idx="9">
                  <c:v>3.5754524945623785</c:v>
                </c:pt>
                <c:pt idx="10">
                  <c:v>3.9955400844091473</c:v>
                </c:pt>
                <c:pt idx="11">
                  <c:v>4.3926347141234814</c:v>
                </c:pt>
                <c:pt idx="12">
                  <c:v>4.8473924218754307</c:v>
                </c:pt>
                <c:pt idx="13">
                  <c:v>5.3582909611447196</c:v>
                </c:pt>
                <c:pt idx="14">
                  <c:v>5.8406379478368873</c:v>
                </c:pt>
                <c:pt idx="15">
                  <c:v>6.2221924504361388</c:v>
                </c:pt>
                <c:pt idx="16">
                  <c:v>6.5922474782179199</c:v>
                </c:pt>
                <c:pt idx="17">
                  <c:v>7.0645590675085579</c:v>
                </c:pt>
                <c:pt idx="18">
                  <c:v>7.6077142192695693</c:v>
                </c:pt>
                <c:pt idx="19">
                  <c:v>7.9810981465850181</c:v>
                </c:pt>
                <c:pt idx="20">
                  <c:v>8.3330208729513089</c:v>
                </c:pt>
                <c:pt idx="21">
                  <c:v>8.67291869596548</c:v>
                </c:pt>
                <c:pt idx="22">
                  <c:v>9.0565342967271327</c:v>
                </c:pt>
                <c:pt idx="23">
                  <c:v>9.5915725842204314</c:v>
                </c:pt>
                <c:pt idx="24">
                  <c:v>10.048011975876758</c:v>
                </c:pt>
                <c:pt idx="25">
                  <c:v>10.498870678289155</c:v>
                </c:pt>
                <c:pt idx="26">
                  <c:v>10.932715840292296</c:v>
                </c:pt>
                <c:pt idx="27">
                  <c:v>11.464841600900066</c:v>
                </c:pt>
                <c:pt idx="28">
                  <c:v>11.963774368512469</c:v>
                </c:pt>
                <c:pt idx="29">
                  <c:v>12.619011284256338</c:v>
                </c:pt>
                <c:pt idx="30">
                  <c:v>13.081895565174415</c:v>
                </c:pt>
                <c:pt idx="31">
                  <c:v>13.475173466217417</c:v>
                </c:pt>
                <c:pt idx="32">
                  <c:v>13.903004021412835</c:v>
                </c:pt>
                <c:pt idx="33">
                  <c:v>14.299306236098685</c:v>
                </c:pt>
                <c:pt idx="34">
                  <c:v>14.731754309145723</c:v>
                </c:pt>
                <c:pt idx="35">
                  <c:v>15.205269776769729</c:v>
                </c:pt>
                <c:pt idx="36">
                  <c:v>15.619142089646864</c:v>
                </c:pt>
                <c:pt idx="37">
                  <c:v>16.011308576841284</c:v>
                </c:pt>
                <c:pt idx="38">
                  <c:v>16.388416566056552</c:v>
                </c:pt>
                <c:pt idx="39">
                  <c:v>16.792520205658384</c:v>
                </c:pt>
                <c:pt idx="40">
                  <c:v>17.260960100046525</c:v>
                </c:pt>
                <c:pt idx="41">
                  <c:v>17.671968120184321</c:v>
                </c:pt>
                <c:pt idx="42">
                  <c:v>18.051631362482233</c:v>
                </c:pt>
                <c:pt idx="43">
                  <c:v>18.528579593068194</c:v>
                </c:pt>
                <c:pt idx="44">
                  <c:v>18.93106576140206</c:v>
                </c:pt>
                <c:pt idx="45">
                  <c:v>19.309635004663829</c:v>
                </c:pt>
                <c:pt idx="46">
                  <c:v>19.806505609082858</c:v>
                </c:pt>
                <c:pt idx="47">
                  <c:v>20.245484261864497</c:v>
                </c:pt>
                <c:pt idx="48">
                  <c:v>20.628014957415743</c:v>
                </c:pt>
                <c:pt idx="49">
                  <c:v>21.051090047746744</c:v>
                </c:pt>
                <c:pt idx="50">
                  <c:v>21.468635024837873</c:v>
                </c:pt>
                <c:pt idx="51">
                  <c:v>21.950699404005636</c:v>
                </c:pt>
                <c:pt idx="52">
                  <c:v>22.396580712699226</c:v>
                </c:pt>
                <c:pt idx="53">
                  <c:v>22.82901500345017</c:v>
                </c:pt>
                <c:pt idx="54">
                  <c:v>23.257950306541396</c:v>
                </c:pt>
                <c:pt idx="55">
                  <c:v>23.616886264882247</c:v>
                </c:pt>
                <c:pt idx="56">
                  <c:v>24.131962356584911</c:v>
                </c:pt>
                <c:pt idx="57">
                  <c:v>24.557480383751404</c:v>
                </c:pt>
                <c:pt idx="58">
                  <c:v>24.928746123527134</c:v>
                </c:pt>
                <c:pt idx="59">
                  <c:v>25.366723142775232</c:v>
                </c:pt>
                <c:pt idx="60">
                  <c:v>25.76128918624369</c:v>
                </c:pt>
                <c:pt idx="61">
                  <c:v>26.272959876425382</c:v>
                </c:pt>
                <c:pt idx="62">
                  <c:v>26.694924164954816</c:v>
                </c:pt>
                <c:pt idx="63">
                  <c:v>27.112470847219317</c:v>
                </c:pt>
                <c:pt idx="64">
                  <c:v>27.555031005949161</c:v>
                </c:pt>
                <c:pt idx="65">
                  <c:v>27.977011126872856</c:v>
                </c:pt>
                <c:pt idx="66">
                  <c:v>28.48488671577352</c:v>
                </c:pt>
                <c:pt idx="67">
                  <c:v>28.924892029884301</c:v>
                </c:pt>
                <c:pt idx="68">
                  <c:v>29.337694604733173</c:v>
                </c:pt>
                <c:pt idx="69">
                  <c:v>29.813565432439312</c:v>
                </c:pt>
                <c:pt idx="70">
                  <c:v>30.260882253761178</c:v>
                </c:pt>
                <c:pt idx="71">
                  <c:v>30.695568267225713</c:v>
                </c:pt>
                <c:pt idx="72">
                  <c:v>31.191996535408776</c:v>
                </c:pt>
                <c:pt idx="73">
                  <c:v>31.593496225288622</c:v>
                </c:pt>
                <c:pt idx="74">
                  <c:v>31.985863055441847</c:v>
                </c:pt>
                <c:pt idx="75">
                  <c:v>32.400061090579328</c:v>
                </c:pt>
                <c:pt idx="76">
                  <c:v>32.82272632163545</c:v>
                </c:pt>
                <c:pt idx="77">
                  <c:v>33.301075783733047</c:v>
                </c:pt>
                <c:pt idx="78">
                  <c:v>33.709633978912954</c:v>
                </c:pt>
                <c:pt idx="79">
                  <c:v>34.114400787453135</c:v>
                </c:pt>
                <c:pt idx="80">
                  <c:v>34.500754776485131</c:v>
                </c:pt>
                <c:pt idx="81">
                  <c:v>34.903402753453058</c:v>
                </c:pt>
                <c:pt idx="82">
                  <c:v>35.387825681744566</c:v>
                </c:pt>
                <c:pt idx="83">
                  <c:v>35.792324866241934</c:v>
                </c:pt>
                <c:pt idx="84">
                  <c:v>36.142407066941779</c:v>
                </c:pt>
                <c:pt idx="85">
                  <c:v>36.549155270512827</c:v>
                </c:pt>
                <c:pt idx="86">
                  <c:v>36.955290995692287</c:v>
                </c:pt>
                <c:pt idx="87">
                  <c:v>37.379498708424919</c:v>
                </c:pt>
                <c:pt idx="88">
                  <c:v>37.838230781966871</c:v>
                </c:pt>
                <c:pt idx="89">
                  <c:v>38.233736433017398</c:v>
                </c:pt>
                <c:pt idx="90">
                  <c:v>38.656514490792084</c:v>
                </c:pt>
                <c:pt idx="91">
                  <c:v>38.986590046650974</c:v>
                </c:pt>
                <c:pt idx="92">
                  <c:v>39.46701458241683</c:v>
                </c:pt>
                <c:pt idx="93">
                  <c:v>39.888863596904095</c:v>
                </c:pt>
                <c:pt idx="94">
                  <c:v>40.254390743627226</c:v>
                </c:pt>
                <c:pt idx="95">
                  <c:v>40.651156155151625</c:v>
                </c:pt>
                <c:pt idx="96">
                  <c:v>41.068263737335556</c:v>
                </c:pt>
                <c:pt idx="97">
                  <c:v>41.587513463679088</c:v>
                </c:pt>
                <c:pt idx="98">
                  <c:v>41.977827167841681</c:v>
                </c:pt>
                <c:pt idx="99">
                  <c:v>42.367463899157997</c:v>
                </c:pt>
                <c:pt idx="100">
                  <c:v>42.783887887063237</c:v>
                </c:pt>
                <c:pt idx="101">
                  <c:v>43.217154610603409</c:v>
                </c:pt>
                <c:pt idx="102">
                  <c:v>43.774597650354629</c:v>
                </c:pt>
                <c:pt idx="103">
                  <c:v>44.209873846582674</c:v>
                </c:pt>
                <c:pt idx="104">
                  <c:v>44.605698011483845</c:v>
                </c:pt>
                <c:pt idx="105">
                  <c:v>44.983831986874691</c:v>
                </c:pt>
                <c:pt idx="106">
                  <c:v>45.354093189783661</c:v>
                </c:pt>
                <c:pt idx="107">
                  <c:v>45.815702948483647</c:v>
                </c:pt>
                <c:pt idx="108">
                  <c:v>46.225320897026471</c:v>
                </c:pt>
                <c:pt idx="109">
                  <c:v>46.587684629022249</c:v>
                </c:pt>
                <c:pt idx="110">
                  <c:v>46.963579420883143</c:v>
                </c:pt>
                <c:pt idx="111">
                  <c:v>47.390301998510914</c:v>
                </c:pt>
                <c:pt idx="112">
                  <c:v>47.929396376928544</c:v>
                </c:pt>
                <c:pt idx="113">
                  <c:v>48.388752552568626</c:v>
                </c:pt>
                <c:pt idx="114">
                  <c:v>48.748152493554159</c:v>
                </c:pt>
                <c:pt idx="115">
                  <c:v>49.103573266601103</c:v>
                </c:pt>
                <c:pt idx="116">
                  <c:v>49.520325236067379</c:v>
                </c:pt>
                <c:pt idx="117">
                  <c:v>49.933557611426473</c:v>
                </c:pt>
                <c:pt idx="118">
                  <c:v>50.310072999514475</c:v>
                </c:pt>
                <c:pt idx="119">
                  <c:v>50.676102967501592</c:v>
                </c:pt>
                <c:pt idx="120">
                  <c:v>51.018387645085205</c:v>
                </c:pt>
                <c:pt idx="121">
                  <c:v>51.381875707455755</c:v>
                </c:pt>
                <c:pt idx="122">
                  <c:v>51.815921780376591</c:v>
                </c:pt>
                <c:pt idx="123">
                  <c:v>52.213981800153682</c:v>
                </c:pt>
                <c:pt idx="124">
                  <c:v>52.561453356218912</c:v>
                </c:pt>
                <c:pt idx="125">
                  <c:v>52.910378426269922</c:v>
                </c:pt>
                <c:pt idx="126">
                  <c:v>53.242679075610212</c:v>
                </c:pt>
                <c:pt idx="127">
                  <c:v>53.620434251815716</c:v>
                </c:pt>
                <c:pt idx="128">
                  <c:v>53.993749763858325</c:v>
                </c:pt>
                <c:pt idx="129">
                  <c:v>54.432495929110019</c:v>
                </c:pt>
                <c:pt idx="130">
                  <c:v>54.803795755928149</c:v>
                </c:pt>
                <c:pt idx="131">
                  <c:v>55.21829694755003</c:v>
                </c:pt>
                <c:pt idx="132">
                  <c:v>55.629843812846396</c:v>
                </c:pt>
                <c:pt idx="133">
                  <c:v>55.991923711062555</c:v>
                </c:pt>
                <c:pt idx="134">
                  <c:v>56.430665533633167</c:v>
                </c:pt>
                <c:pt idx="135">
                  <c:v>56.84094308170453</c:v>
                </c:pt>
                <c:pt idx="136">
                  <c:v>57.188124141063007</c:v>
                </c:pt>
                <c:pt idx="137">
                  <c:v>57.514417356561886</c:v>
                </c:pt>
                <c:pt idx="138">
                  <c:v>57.877424747632801</c:v>
                </c:pt>
                <c:pt idx="139">
                  <c:v>58.225399087357431</c:v>
                </c:pt>
                <c:pt idx="140">
                  <c:v>58.695585993889019</c:v>
                </c:pt>
                <c:pt idx="141">
                  <c:v>59.054156012515477</c:v>
                </c:pt>
                <c:pt idx="142">
                  <c:v>59.466138621575254</c:v>
                </c:pt>
                <c:pt idx="143">
                  <c:v>59.849446944908806</c:v>
                </c:pt>
                <c:pt idx="144">
                  <c:v>60.200747816807272</c:v>
                </c:pt>
                <c:pt idx="145">
                  <c:v>60.625894404913169</c:v>
                </c:pt>
                <c:pt idx="146">
                  <c:v>60.995597243291137</c:v>
                </c:pt>
                <c:pt idx="147">
                  <c:v>61.337374728402075</c:v>
                </c:pt>
                <c:pt idx="148">
                  <c:v>61.708489198768646</c:v>
                </c:pt>
                <c:pt idx="149">
                  <c:v>62.062359188170795</c:v>
                </c:pt>
                <c:pt idx="150">
                  <c:v>62.431388093190229</c:v>
                </c:pt>
                <c:pt idx="151">
                  <c:v>62.786339092486585</c:v>
                </c:pt>
                <c:pt idx="152">
                  <c:v>63.248429402324433</c:v>
                </c:pt>
                <c:pt idx="153">
                  <c:v>63.6350279962071</c:v>
                </c:pt>
                <c:pt idx="154">
                  <c:v>63.978265131766769</c:v>
                </c:pt>
                <c:pt idx="155">
                  <c:v>64.34192826508685</c:v>
                </c:pt>
                <c:pt idx="156">
                  <c:v>64.689576739913051</c:v>
                </c:pt>
                <c:pt idx="157">
                  <c:v>65.065120835747578</c:v>
                </c:pt>
                <c:pt idx="158">
                  <c:v>65.460991126777046</c:v>
                </c:pt>
                <c:pt idx="159">
                  <c:v>65.911169977647447</c:v>
                </c:pt>
                <c:pt idx="160">
                  <c:v>66.322391498458245</c:v>
                </c:pt>
                <c:pt idx="161">
                  <c:v>66.664774983166453</c:v>
                </c:pt>
                <c:pt idx="162">
                  <c:v>67.027967686600789</c:v>
                </c:pt>
                <c:pt idx="163">
                  <c:v>67.382444655048332</c:v>
                </c:pt>
                <c:pt idx="164">
                  <c:v>67.806189922169608</c:v>
                </c:pt>
                <c:pt idx="165">
                  <c:v>68.189548223291766</c:v>
                </c:pt>
                <c:pt idx="166">
                  <c:v>68.55949489022349</c:v>
                </c:pt>
                <c:pt idx="167">
                  <c:v>68.923449692908207</c:v>
                </c:pt>
                <c:pt idx="168">
                  <c:v>69.276505250446391</c:v>
                </c:pt>
                <c:pt idx="169">
                  <c:v>69.687079051751482</c:v>
                </c:pt>
                <c:pt idx="170">
                  <c:v>70.130759537048519</c:v>
                </c:pt>
                <c:pt idx="171">
                  <c:v>70.517071279707892</c:v>
                </c:pt>
                <c:pt idx="172">
                  <c:v>70.856205126700388</c:v>
                </c:pt>
                <c:pt idx="173">
                  <c:v>71.18689258737291</c:v>
                </c:pt>
                <c:pt idx="174">
                  <c:v>71.568927888349364</c:v>
                </c:pt>
                <c:pt idx="175">
                  <c:v>71.963807532435084</c:v>
                </c:pt>
                <c:pt idx="176">
                  <c:v>72.388188129000056</c:v>
                </c:pt>
                <c:pt idx="177">
                  <c:v>72.76846987549996</c:v>
                </c:pt>
                <c:pt idx="178">
                  <c:v>73.115333758347816</c:v>
                </c:pt>
                <c:pt idx="179">
                  <c:v>73.455226889865983</c:v>
                </c:pt>
                <c:pt idx="180">
                  <c:v>73.777369340794493</c:v>
                </c:pt>
                <c:pt idx="181">
                  <c:v>74.194442699349253</c:v>
                </c:pt>
                <c:pt idx="182">
                  <c:v>74.587745036023719</c:v>
                </c:pt>
                <c:pt idx="183">
                  <c:v>74.955227604680701</c:v>
                </c:pt>
                <c:pt idx="184">
                  <c:v>75.317609026823618</c:v>
                </c:pt>
                <c:pt idx="185">
                  <c:v>75.67904412183438</c:v>
                </c:pt>
                <c:pt idx="186">
                  <c:v>76.127020425548665</c:v>
                </c:pt>
                <c:pt idx="187">
                  <c:v>76.501978040726115</c:v>
                </c:pt>
                <c:pt idx="188">
                  <c:v>76.85193130611394</c:v>
                </c:pt>
                <c:pt idx="189">
                  <c:v>77.197408816879843</c:v>
                </c:pt>
                <c:pt idx="190">
                  <c:v>77.56306473380063</c:v>
                </c:pt>
                <c:pt idx="191">
                  <c:v>78.00774761639326</c:v>
                </c:pt>
                <c:pt idx="192">
                  <c:v>78.423817328920876</c:v>
                </c:pt>
                <c:pt idx="193">
                  <c:v>78.789746049375594</c:v>
                </c:pt>
                <c:pt idx="194">
                  <c:v>79.121418593674647</c:v>
                </c:pt>
                <c:pt idx="195">
                  <c:v>79.536720330263151</c:v>
                </c:pt>
                <c:pt idx="196">
                  <c:v>79.979624801317087</c:v>
                </c:pt>
                <c:pt idx="197">
                  <c:v>80.353570707093709</c:v>
                </c:pt>
                <c:pt idx="198">
                  <c:v>80.703762967333432</c:v>
                </c:pt>
                <c:pt idx="199">
                  <c:v>81.044632621167864</c:v>
                </c:pt>
                <c:pt idx="200">
                  <c:v>81.400029935005819</c:v>
                </c:pt>
                <c:pt idx="201">
                  <c:v>81.88887838381433</c:v>
                </c:pt>
                <c:pt idx="202">
                  <c:v>82.294843837167178</c:v>
                </c:pt>
                <c:pt idx="203">
                  <c:v>82.619866077813711</c:v>
                </c:pt>
                <c:pt idx="204">
                  <c:v>82.972238468987442</c:v>
                </c:pt>
                <c:pt idx="205">
                  <c:v>83.335934345526354</c:v>
                </c:pt>
                <c:pt idx="206">
                  <c:v>83.776889952540074</c:v>
                </c:pt>
                <c:pt idx="207">
                  <c:v>84.200961525008879</c:v>
                </c:pt>
                <c:pt idx="208">
                  <c:v>84.553671911368866</c:v>
                </c:pt>
                <c:pt idx="209">
                  <c:v>84.927643853349053</c:v>
                </c:pt>
                <c:pt idx="210">
                  <c:v>85.261039132790927</c:v>
                </c:pt>
                <c:pt idx="211">
                  <c:v>85.770998901288209</c:v>
                </c:pt>
                <c:pt idx="212">
                  <c:v>86.148727106362372</c:v>
                </c:pt>
                <c:pt idx="213">
                  <c:v>86.510180090781347</c:v>
                </c:pt>
                <c:pt idx="214">
                  <c:v>86.877161857583715</c:v>
                </c:pt>
                <c:pt idx="215">
                  <c:v>87.27762273293807</c:v>
                </c:pt>
                <c:pt idx="216">
                  <c:v>87.714487090038276</c:v>
                </c:pt>
                <c:pt idx="217">
                  <c:v>88.210618347709101</c:v>
                </c:pt>
                <c:pt idx="218">
                  <c:v>88.683091526922084</c:v>
                </c:pt>
                <c:pt idx="219">
                  <c:v>89.115392869476466</c:v>
                </c:pt>
                <c:pt idx="220">
                  <c:v>89.549094030561037</c:v>
                </c:pt>
                <c:pt idx="221">
                  <c:v>90.136754097489188</c:v>
                </c:pt>
                <c:pt idx="222">
                  <c:v>90.620412431660696</c:v>
                </c:pt>
                <c:pt idx="223">
                  <c:v>90.983630889048101</c:v>
                </c:pt>
                <c:pt idx="224">
                  <c:v>91.31879311192732</c:v>
                </c:pt>
                <c:pt idx="225">
                  <c:v>91.786537268781871</c:v>
                </c:pt>
                <c:pt idx="226">
                  <c:v>92.199355549811926</c:v>
                </c:pt>
                <c:pt idx="227">
                  <c:v>92.597090212136351</c:v>
                </c:pt>
                <c:pt idx="228">
                  <c:v>92.954409136632677</c:v>
                </c:pt>
                <c:pt idx="229">
                  <c:v>93.315379611449771</c:v>
                </c:pt>
                <c:pt idx="230">
                  <c:v>93.692196761626917</c:v>
                </c:pt>
                <c:pt idx="231">
                  <c:v>94.070493455077624</c:v>
                </c:pt>
                <c:pt idx="232">
                  <c:v>94.415401104683554</c:v>
                </c:pt>
                <c:pt idx="233">
                  <c:v>94.783341570093938</c:v>
                </c:pt>
                <c:pt idx="234">
                  <c:v>95.116066269901026</c:v>
                </c:pt>
                <c:pt idx="235">
                  <c:v>95.471051410269368</c:v>
                </c:pt>
                <c:pt idx="236">
                  <c:v>95.921881448479681</c:v>
                </c:pt>
                <c:pt idx="237">
                  <c:v>96.309149145476923</c:v>
                </c:pt>
                <c:pt idx="238">
                  <c:v>96.660649539084659</c:v>
                </c:pt>
                <c:pt idx="239">
                  <c:v>97.07988917106816</c:v>
                </c:pt>
                <c:pt idx="240">
                  <c:v>97.479839766916058</c:v>
                </c:pt>
                <c:pt idx="241">
                  <c:v>97.799945513818926</c:v>
                </c:pt>
                <c:pt idx="242">
                  <c:v>98.182710186387425</c:v>
                </c:pt>
                <c:pt idx="243">
                  <c:v>98.631590733382239</c:v>
                </c:pt>
                <c:pt idx="244">
                  <c:v>99.036533091357867</c:v>
                </c:pt>
                <c:pt idx="245">
                  <c:v>99.384025691293999</c:v>
                </c:pt>
                <c:pt idx="246">
                  <c:v>99.753403894486652</c:v>
                </c:pt>
                <c:pt idx="247">
                  <c:v>100.09057124737268</c:v>
                </c:pt>
                <c:pt idx="248">
                  <c:v>100.53576162975821</c:v>
                </c:pt>
                <c:pt idx="249">
                  <c:v>100.94959719949905</c:v>
                </c:pt>
                <c:pt idx="250">
                  <c:v>101.34445018625722</c:v>
                </c:pt>
                <c:pt idx="251">
                  <c:v>101.71258523204811</c:v>
                </c:pt>
                <c:pt idx="252">
                  <c:v>102.12041376387626</c:v>
                </c:pt>
                <c:pt idx="253">
                  <c:v>102.5507019350942</c:v>
                </c:pt>
                <c:pt idx="254">
                  <c:v>102.91125972294461</c:v>
                </c:pt>
                <c:pt idx="255">
                  <c:v>103.2567419567598</c:v>
                </c:pt>
                <c:pt idx="256">
                  <c:v>103.61708469739465</c:v>
                </c:pt>
                <c:pt idx="257">
                  <c:v>103.9607789404437</c:v>
                </c:pt>
                <c:pt idx="258">
                  <c:v>104.39848451943207</c:v>
                </c:pt>
                <c:pt idx="259">
                  <c:v>104.77798297368908</c:v>
                </c:pt>
                <c:pt idx="260">
                  <c:v>105.1300578408535</c:v>
                </c:pt>
                <c:pt idx="261">
                  <c:v>105.49783400319244</c:v>
                </c:pt>
                <c:pt idx="262">
                  <c:v>105.8638627764776</c:v>
                </c:pt>
                <c:pt idx="263">
                  <c:v>106.21977479808591</c:v>
                </c:pt>
                <c:pt idx="264">
                  <c:v>106.65229368920902</c:v>
                </c:pt>
                <c:pt idx="265">
                  <c:v>107.07673396857089</c:v>
                </c:pt>
                <c:pt idx="266">
                  <c:v>107.43058583342811</c:v>
                </c:pt>
                <c:pt idx="267">
                  <c:v>107.75890703906288</c:v>
                </c:pt>
                <c:pt idx="268">
                  <c:v>108.10718797760414</c:v>
                </c:pt>
                <c:pt idx="269">
                  <c:v>108.45977199916315</c:v>
                </c:pt>
                <c:pt idx="270">
                  <c:v>108.87841569228839</c:v>
                </c:pt>
                <c:pt idx="271">
                  <c:v>109.24318335133466</c:v>
                </c:pt>
                <c:pt idx="272">
                  <c:v>109.59751638197018</c:v>
                </c:pt>
                <c:pt idx="273">
                  <c:v>109.91948422790021</c:v>
                </c:pt>
                <c:pt idx="274">
                  <c:v>110.28029703361312</c:v>
                </c:pt>
                <c:pt idx="275">
                  <c:v>110.69503659247937</c:v>
                </c:pt>
                <c:pt idx="276">
                  <c:v>111.07164989685234</c:v>
                </c:pt>
                <c:pt idx="277">
                  <c:v>111.41172938069518</c:v>
                </c:pt>
                <c:pt idx="278">
                  <c:v>111.78676846123275</c:v>
                </c:pt>
                <c:pt idx="279">
                  <c:v>112.13918648103048</c:v>
                </c:pt>
                <c:pt idx="280">
                  <c:v>112.55624930036032</c:v>
                </c:pt>
                <c:pt idx="281">
                  <c:v>113.02767361122459</c:v>
                </c:pt>
                <c:pt idx="282">
                  <c:v>113.42554331074506</c:v>
                </c:pt>
                <c:pt idx="283">
                  <c:v>113.86177649435645</c:v>
                </c:pt>
                <c:pt idx="284">
                  <c:v>114.25748012705725</c:v>
                </c:pt>
                <c:pt idx="285">
                  <c:v>114.65782783033599</c:v>
                </c:pt>
                <c:pt idx="286">
                  <c:v>115.10380420255302</c:v>
                </c:pt>
                <c:pt idx="287">
                  <c:v>115.53145860880082</c:v>
                </c:pt>
                <c:pt idx="288">
                  <c:v>115.95534827363386</c:v>
                </c:pt>
                <c:pt idx="289">
                  <c:v>116.30649978098985</c:v>
                </c:pt>
                <c:pt idx="290">
                  <c:v>116.69499859673519</c:v>
                </c:pt>
                <c:pt idx="291">
                  <c:v>117.16770081768799</c:v>
                </c:pt>
                <c:pt idx="292">
                  <c:v>117.57466598976626</c:v>
                </c:pt>
                <c:pt idx="293">
                  <c:v>117.91867039758388</c:v>
                </c:pt>
                <c:pt idx="294">
                  <c:v>118.27076473960034</c:v>
                </c:pt>
                <c:pt idx="295">
                  <c:v>118.62988420053</c:v>
                </c:pt>
                <c:pt idx="296">
                  <c:v>119.06516976289284</c:v>
                </c:pt>
                <c:pt idx="297">
                  <c:v>119.4512809629001</c:v>
                </c:pt>
                <c:pt idx="298">
                  <c:v>119.81779396997892</c:v>
                </c:pt>
                <c:pt idx="299">
                  <c:v>120.16956858399216</c:v>
                </c:pt>
                <c:pt idx="300">
                  <c:v>120.5554218403274</c:v>
                </c:pt>
                <c:pt idx="301">
                  <c:v>120.9350707462019</c:v>
                </c:pt>
                <c:pt idx="302">
                  <c:v>121.37345099378328</c:v>
                </c:pt>
                <c:pt idx="303">
                  <c:v>121.76208551193677</c:v>
                </c:pt>
                <c:pt idx="304">
                  <c:v>122.12558463697076</c:v>
                </c:pt>
                <c:pt idx="305">
                  <c:v>122.45501207696297</c:v>
                </c:pt>
                <c:pt idx="306">
                  <c:v>122.79330851785198</c:v>
                </c:pt>
                <c:pt idx="307">
                  <c:v>123.22023489330566</c:v>
                </c:pt>
                <c:pt idx="308">
                  <c:v>123.60451812930643</c:v>
                </c:pt>
                <c:pt idx="309">
                  <c:v>123.951698637131</c:v>
                </c:pt>
                <c:pt idx="310">
                  <c:v>124.30262557207358</c:v>
                </c:pt>
                <c:pt idx="311">
                  <c:v>124.6417615901905</c:v>
                </c:pt>
                <c:pt idx="312">
                  <c:v>124.97453718023765</c:v>
                </c:pt>
                <c:pt idx="313">
                  <c:v>125.4091845737946</c:v>
                </c:pt>
                <c:pt idx="314">
                  <c:v>125.79364421462701</c:v>
                </c:pt>
                <c:pt idx="315">
                  <c:v>126.15063076085166</c:v>
                </c:pt>
                <c:pt idx="316">
                  <c:v>126.49399520564926</c:v>
                </c:pt>
                <c:pt idx="317">
                  <c:v>126.84276435931548</c:v>
                </c:pt>
                <c:pt idx="318">
                  <c:v>127.17948779700527</c:v>
                </c:pt>
                <c:pt idx="319">
                  <c:v>127.62078474947108</c:v>
                </c:pt>
                <c:pt idx="320">
                  <c:v>128.02534442850566</c:v>
                </c:pt>
                <c:pt idx="321">
                  <c:v>128.40880359679204</c:v>
                </c:pt>
                <c:pt idx="322">
                  <c:v>128.73411733866317</c:v>
                </c:pt>
                <c:pt idx="323">
                  <c:v>129.08304043685081</c:v>
                </c:pt>
                <c:pt idx="324">
                  <c:v>129.51459671114117</c:v>
                </c:pt>
                <c:pt idx="325">
                  <c:v>129.8907221677903</c:v>
                </c:pt>
                <c:pt idx="326">
                  <c:v>130.23110906175788</c:v>
                </c:pt>
                <c:pt idx="327">
                  <c:v>130.60396403348804</c:v>
                </c:pt>
                <c:pt idx="328">
                  <c:v>130.95396659156947</c:v>
                </c:pt>
                <c:pt idx="329">
                  <c:v>131.3813442864323</c:v>
                </c:pt>
                <c:pt idx="330">
                  <c:v>131.75960239152869</c:v>
                </c:pt>
                <c:pt idx="331">
                  <c:v>132.10977443217271</c:v>
                </c:pt>
                <c:pt idx="332">
                  <c:v>132.48897751755206</c:v>
                </c:pt>
                <c:pt idx="333">
                  <c:v>132.83393042146508</c:v>
                </c:pt>
                <c:pt idx="334">
                  <c:v>133.26434521682594</c:v>
                </c:pt>
                <c:pt idx="335">
                  <c:v>133.63527490734461</c:v>
                </c:pt>
                <c:pt idx="336">
                  <c:v>133.9808591494286</c:v>
                </c:pt>
                <c:pt idx="337">
                  <c:v>134.32044422722174</c:v>
                </c:pt>
                <c:pt idx="338">
                  <c:v>134.66903711177858</c:v>
                </c:pt>
                <c:pt idx="339">
                  <c:v>135.0206784132198</c:v>
                </c:pt>
                <c:pt idx="340">
                  <c:v>135.45722400577216</c:v>
                </c:pt>
                <c:pt idx="341">
                  <c:v>135.82707789138968</c:v>
                </c:pt>
                <c:pt idx="342">
                  <c:v>136.1962763360269</c:v>
                </c:pt>
                <c:pt idx="343">
                  <c:v>136.55058524526697</c:v>
                </c:pt>
                <c:pt idx="344">
                  <c:v>136.86814581841236</c:v>
                </c:pt>
                <c:pt idx="345">
                  <c:v>137.21346477874368</c:v>
                </c:pt>
                <c:pt idx="346">
                  <c:v>137.65865220722432</c:v>
                </c:pt>
                <c:pt idx="347">
                  <c:v>138.0431060033535</c:v>
                </c:pt>
                <c:pt idx="348">
                  <c:v>138.41078032815705</c:v>
                </c:pt>
                <c:pt idx="349">
                  <c:v>138.75093963529321</c:v>
                </c:pt>
                <c:pt idx="350">
                  <c:v>139.10113932827343</c:v>
                </c:pt>
                <c:pt idx="351">
                  <c:v>139.52454278744943</c:v>
                </c:pt>
                <c:pt idx="352">
                  <c:v>139.90343248789756</c:v>
                </c:pt>
                <c:pt idx="353">
                  <c:v>140.26140397813634</c:v>
                </c:pt>
                <c:pt idx="354">
                  <c:v>140.60380760334095</c:v>
                </c:pt>
                <c:pt idx="355">
                  <c:v>140.95400442151558</c:v>
                </c:pt>
                <c:pt idx="356">
                  <c:v>141.32686215091522</c:v>
                </c:pt>
                <c:pt idx="357">
                  <c:v>141.69413576775713</c:v>
                </c:pt>
                <c:pt idx="358">
                  <c:v>142.03201049441816</c:v>
                </c:pt>
                <c:pt idx="359">
                  <c:v>142.40042088270076</c:v>
                </c:pt>
                <c:pt idx="360">
                  <c:v>142.85763308745595</c:v>
                </c:pt>
                <c:pt idx="361">
                  <c:v>143.2522795373049</c:v>
                </c:pt>
                <c:pt idx="362">
                  <c:v>143.58837970408752</c:v>
                </c:pt>
                <c:pt idx="363">
                  <c:v>143.95061890353324</c:v>
                </c:pt>
                <c:pt idx="364">
                  <c:v>144.28855438753132</c:v>
                </c:pt>
                <c:pt idx="365">
                  <c:v>144.62201589556111</c:v>
                </c:pt>
                <c:pt idx="366">
                  <c:v>145.11635901031849</c:v>
                </c:pt>
                <c:pt idx="367">
                  <c:v>145.55185293881584</c:v>
                </c:pt>
                <c:pt idx="368">
                  <c:v>145.9012675172437</c:v>
                </c:pt>
                <c:pt idx="369">
                  <c:v>146.25175957721842</c:v>
                </c:pt>
                <c:pt idx="370">
                  <c:v>146.61207377727087</c:v>
                </c:pt>
                <c:pt idx="371">
                  <c:v>146.96577729550279</c:v>
                </c:pt>
                <c:pt idx="372">
                  <c:v>147.36574692877929</c:v>
                </c:pt>
                <c:pt idx="373">
                  <c:v>147.7300409818653</c:v>
                </c:pt>
                <c:pt idx="374">
                  <c:v>148.0745190561563</c:v>
                </c:pt>
                <c:pt idx="375">
                  <c:v>148.43674431208169</c:v>
                </c:pt>
                <c:pt idx="376">
                  <c:v>148.78944159475705</c:v>
                </c:pt>
                <c:pt idx="377">
                  <c:v>149.14220055067881</c:v>
                </c:pt>
                <c:pt idx="378">
                  <c:v>149.52344187754937</c:v>
                </c:pt>
                <c:pt idx="379">
                  <c:v>149.96813258275992</c:v>
                </c:pt>
                <c:pt idx="380">
                  <c:v>150.37137419735848</c:v>
                </c:pt>
                <c:pt idx="381">
                  <c:v>150.79176798015172</c:v>
                </c:pt>
                <c:pt idx="382">
                  <c:v>151.15164725509686</c:v>
                </c:pt>
                <c:pt idx="383">
                  <c:v>151.50595262345473</c:v>
                </c:pt>
                <c:pt idx="384">
                  <c:v>151.94567288012411</c:v>
                </c:pt>
                <c:pt idx="385">
                  <c:v>152.32929252878148</c:v>
                </c:pt>
                <c:pt idx="386">
                  <c:v>152.66824857870824</c:v>
                </c:pt>
                <c:pt idx="387">
                  <c:v>153.04041220615758</c:v>
                </c:pt>
                <c:pt idx="388">
                  <c:v>153.36637776297616</c:v>
                </c:pt>
                <c:pt idx="389">
                  <c:v>153.69773471577619</c:v>
                </c:pt>
                <c:pt idx="390">
                  <c:v>154.11576551167261</c:v>
                </c:pt>
                <c:pt idx="391">
                  <c:v>154.49989507589316</c:v>
                </c:pt>
                <c:pt idx="392">
                  <c:v>154.85513971598527</c:v>
                </c:pt>
                <c:pt idx="393">
                  <c:v>155.2019900451902</c:v>
                </c:pt>
                <c:pt idx="394">
                  <c:v>155.56754962435409</c:v>
                </c:pt>
                <c:pt idx="395">
                  <c:v>155.91014049531643</c:v>
                </c:pt>
                <c:pt idx="396">
                  <c:v>156.35701343645317</c:v>
                </c:pt>
                <c:pt idx="397">
                  <c:v>156.80354072749361</c:v>
                </c:pt>
                <c:pt idx="398">
                  <c:v>157.16409155806377</c:v>
                </c:pt>
                <c:pt idx="399">
                  <c:v>157.515194495858</c:v>
                </c:pt>
                <c:pt idx="400">
                  <c:v>157.86852991578593</c:v>
                </c:pt>
                <c:pt idx="401">
                  <c:v>158.22091878987001</c:v>
                </c:pt>
                <c:pt idx="402">
                  <c:v>158.56923244828934</c:v>
                </c:pt>
                <c:pt idx="403">
                  <c:v>158.91198457116499</c:v>
                </c:pt>
                <c:pt idx="404">
                  <c:v>159.25238720286706</c:v>
                </c:pt>
                <c:pt idx="405">
                  <c:v>159.68308920820758</c:v>
                </c:pt>
                <c:pt idx="406">
                  <c:v>160.07666698203357</c:v>
                </c:pt>
                <c:pt idx="407">
                  <c:v>160.41592574799563</c:v>
                </c:pt>
                <c:pt idx="408">
                  <c:v>160.78244056528135</c:v>
                </c:pt>
                <c:pt idx="409">
                  <c:v>161.14198803207483</c:v>
                </c:pt>
                <c:pt idx="410">
                  <c:v>161.48854572802756</c:v>
                </c:pt>
                <c:pt idx="411">
                  <c:v>161.91882404425112</c:v>
                </c:pt>
                <c:pt idx="412">
                  <c:v>162.33522966339774</c:v>
                </c:pt>
                <c:pt idx="413">
                  <c:v>162.70376186459774</c:v>
                </c:pt>
                <c:pt idx="414">
                  <c:v>163.05094009669662</c:v>
                </c:pt>
                <c:pt idx="415">
                  <c:v>163.39780108874615</c:v>
                </c:pt>
                <c:pt idx="416">
                  <c:v>163.78303801546173</c:v>
                </c:pt>
                <c:pt idx="417">
                  <c:v>164.35350060888419</c:v>
                </c:pt>
                <c:pt idx="418">
                  <c:v>164.79559880697212</c:v>
                </c:pt>
                <c:pt idx="419">
                  <c:v>165.23913835979818</c:v>
                </c:pt>
                <c:pt idx="420">
                  <c:v>165.67852910651791</c:v>
                </c:pt>
                <c:pt idx="421">
                  <c:v>166.02554395102246</c:v>
                </c:pt>
                <c:pt idx="422">
                  <c:v>166.61467209960637</c:v>
                </c:pt>
                <c:pt idx="423">
                  <c:v>167.07854065630079</c:v>
                </c:pt>
                <c:pt idx="424">
                  <c:v>167.51013986119429</c:v>
                </c:pt>
                <c:pt idx="425">
                  <c:v>167.90595241233038</c:v>
                </c:pt>
                <c:pt idx="426">
                  <c:v>168.25522093585133</c:v>
                </c:pt>
                <c:pt idx="427">
                  <c:v>168.62426696694919</c:v>
                </c:pt>
                <c:pt idx="428">
                  <c:v>169.07146301488268</c:v>
                </c:pt>
                <c:pt idx="429">
                  <c:v>169.46115418337254</c:v>
                </c:pt>
                <c:pt idx="430">
                  <c:v>169.8048174294386</c:v>
                </c:pt>
                <c:pt idx="431">
                  <c:v>170.14104829678752</c:v>
                </c:pt>
                <c:pt idx="432">
                  <c:v>170.51878307229018</c:v>
                </c:pt>
                <c:pt idx="433">
                  <c:v>170.95253004267363</c:v>
                </c:pt>
                <c:pt idx="434">
                  <c:v>171.33044132501578</c:v>
                </c:pt>
                <c:pt idx="435">
                  <c:v>171.70236819486988</c:v>
                </c:pt>
                <c:pt idx="436">
                  <c:v>172.11734770901771</c:v>
                </c:pt>
                <c:pt idx="437">
                  <c:v>172.47673145928485</c:v>
                </c:pt>
                <c:pt idx="438">
                  <c:v>172.92902624141993</c:v>
                </c:pt>
                <c:pt idx="439">
                  <c:v>173.38357910187551</c:v>
                </c:pt>
                <c:pt idx="440">
                  <c:v>173.74628901345747</c:v>
                </c:pt>
                <c:pt idx="441">
                  <c:v>174.11486620270682</c:v>
                </c:pt>
                <c:pt idx="442">
                  <c:v>174.46000355623903</c:v>
                </c:pt>
                <c:pt idx="443">
                  <c:v>174.95238175239237</c:v>
                </c:pt>
                <c:pt idx="444">
                  <c:v>175.31913091452864</c:v>
                </c:pt>
                <c:pt idx="445">
                  <c:v>175.68063005360355</c:v>
                </c:pt>
                <c:pt idx="446">
                  <c:v>176.0306612434693</c:v>
                </c:pt>
                <c:pt idx="447">
                  <c:v>176.43994130791069</c:v>
                </c:pt>
                <c:pt idx="448">
                  <c:v>176.88679569010478</c:v>
                </c:pt>
                <c:pt idx="449">
                  <c:v>177.23713491208372</c:v>
                </c:pt>
                <c:pt idx="450">
                  <c:v>177.72360536846969</c:v>
                </c:pt>
                <c:pt idx="451">
                  <c:v>178.08300755362765</c:v>
                </c:pt>
                <c:pt idx="452">
                  <c:v>178.4655245943926</c:v>
                </c:pt>
                <c:pt idx="453">
                  <c:v>178.82853758292742</c:v>
                </c:pt>
                <c:pt idx="454">
                  <c:v>179.16844011948169</c:v>
                </c:pt>
                <c:pt idx="455">
                  <c:v>179.52164139305322</c:v>
                </c:pt>
                <c:pt idx="456">
                  <c:v>180.01587544068599</c:v>
                </c:pt>
                <c:pt idx="457">
                  <c:v>180.40508843533928</c:v>
                </c:pt>
                <c:pt idx="458">
                  <c:v>180.75509348440019</c:v>
                </c:pt>
                <c:pt idx="459">
                  <c:v>181.11637622897808</c:v>
                </c:pt>
                <c:pt idx="460">
                  <c:v>181.46529979311677</c:v>
                </c:pt>
                <c:pt idx="461">
                  <c:v>181.81280366491885</c:v>
                </c:pt>
                <c:pt idx="462">
                  <c:v>182.24283655504217</c:v>
                </c:pt>
                <c:pt idx="463">
                  <c:v>182.63711489102667</c:v>
                </c:pt>
                <c:pt idx="464">
                  <c:v>183.00631749118654</c:v>
                </c:pt>
                <c:pt idx="465">
                  <c:v>183.33476465877777</c:v>
                </c:pt>
                <c:pt idx="466">
                  <c:v>183.67167494629655</c:v>
                </c:pt>
                <c:pt idx="467">
                  <c:v>184.07054589206658</c:v>
                </c:pt>
                <c:pt idx="468">
                  <c:v>184.51201089120502</c:v>
                </c:pt>
                <c:pt idx="469">
                  <c:v>184.91815657252221</c:v>
                </c:pt>
                <c:pt idx="470">
                  <c:v>185.26594766035527</c:v>
                </c:pt>
                <c:pt idx="471">
                  <c:v>185.61044106953619</c:v>
                </c:pt>
                <c:pt idx="472">
                  <c:v>186.00235457383801</c:v>
                </c:pt>
                <c:pt idx="473">
                  <c:v>186.54064532673883</c:v>
                </c:pt>
                <c:pt idx="474">
                  <c:v>187.21083307421597</c:v>
                </c:pt>
                <c:pt idx="475">
                  <c:v>187.93694656190681</c:v>
                </c:pt>
                <c:pt idx="476">
                  <c:v>188.50484302674161</c:v>
                </c:pt>
                <c:pt idx="477">
                  <c:v>189.07016662658145</c:v>
                </c:pt>
                <c:pt idx="478">
                  <c:v>189.64385623532064</c:v>
                </c:pt>
                <c:pt idx="479">
                  <c:v>190.22017943397415</c:v>
                </c:pt>
                <c:pt idx="480">
                  <c:v>190.81455655312334</c:v>
                </c:pt>
                <c:pt idx="481">
                  <c:v>191.41441998568146</c:v>
                </c:pt>
                <c:pt idx="482">
                  <c:v>192.00112393013168</c:v>
                </c:pt>
                <c:pt idx="483">
                  <c:v>192.5969151061168</c:v>
                </c:pt>
                <c:pt idx="484">
                  <c:v>193.19588914574712</c:v>
                </c:pt>
                <c:pt idx="485">
                  <c:v>193.78378502799475</c:v>
                </c:pt>
                <c:pt idx="486">
                  <c:v>194.37213309542142</c:v>
                </c:pt>
                <c:pt idx="487">
                  <c:v>194.98837695458988</c:v>
                </c:pt>
                <c:pt idx="488">
                  <c:v>195.59810215251565</c:v>
                </c:pt>
                <c:pt idx="489">
                  <c:v>196.18005018862672</c:v>
                </c:pt>
                <c:pt idx="490">
                  <c:v>196.77483310964587</c:v>
                </c:pt>
                <c:pt idx="491">
                  <c:v>197.37697347079464</c:v>
                </c:pt>
                <c:pt idx="492">
                  <c:v>197.97247571865961</c:v>
                </c:pt>
                <c:pt idx="493">
                  <c:v>198.57019380193034</c:v>
                </c:pt>
                <c:pt idx="494">
                  <c:v>199.16416289967466</c:v>
                </c:pt>
                <c:pt idx="495">
                  <c:v>199.7670020923066</c:v>
                </c:pt>
                <c:pt idx="496">
                  <c:v>200.36224019347216</c:v>
                </c:pt>
                <c:pt idx="497">
                  <c:v>200.95420303307213</c:v>
                </c:pt>
                <c:pt idx="498">
                  <c:v>201.54081079839631</c:v>
                </c:pt>
                <c:pt idx="499">
                  <c:v>202.11079390916973</c:v>
                </c:pt>
                <c:pt idx="500">
                  <c:v>202.71580687712878</c:v>
                </c:pt>
                <c:pt idx="501">
                  <c:v>203.28706421187707</c:v>
                </c:pt>
                <c:pt idx="502">
                  <c:v>203.89045979112535</c:v>
                </c:pt>
                <c:pt idx="503">
                  <c:v>204.48626372803145</c:v>
                </c:pt>
                <c:pt idx="504">
                  <c:v>205.13734782521669</c:v>
                </c:pt>
                <c:pt idx="505">
                  <c:v>205.73255785520877</c:v>
                </c:pt>
                <c:pt idx="506">
                  <c:v>206.35288870762471</c:v>
                </c:pt>
                <c:pt idx="507">
                  <c:v>206.97724439766574</c:v>
                </c:pt>
                <c:pt idx="508">
                  <c:v>207.58743504870509</c:v>
                </c:pt>
                <c:pt idx="509">
                  <c:v>208.18357094591008</c:v>
                </c:pt>
                <c:pt idx="510">
                  <c:v>208.77713039012417</c:v>
                </c:pt>
                <c:pt idx="511">
                  <c:v>209.37788496227816</c:v>
                </c:pt>
                <c:pt idx="512">
                  <c:v>209.98985058252393</c:v>
                </c:pt>
                <c:pt idx="513">
                  <c:v>210.60782967841428</c:v>
                </c:pt>
                <c:pt idx="514">
                  <c:v>211.21430376469752</c:v>
                </c:pt>
                <c:pt idx="515">
                  <c:v>211.83312877094636</c:v>
                </c:pt>
                <c:pt idx="516">
                  <c:v>212.46913646388697</c:v>
                </c:pt>
                <c:pt idx="517">
                  <c:v>213.08784525165669</c:v>
                </c:pt>
                <c:pt idx="518">
                  <c:v>213.70537311674636</c:v>
                </c:pt>
                <c:pt idx="519">
                  <c:v>214.29329358374713</c:v>
                </c:pt>
                <c:pt idx="520">
                  <c:v>214.92630735403216</c:v>
                </c:pt>
                <c:pt idx="521">
                  <c:v>215.54842868171022</c:v>
                </c:pt>
                <c:pt idx="522">
                  <c:v>216.14265694030479</c:v>
                </c:pt>
                <c:pt idx="523">
                  <c:v>216.76206681972283</c:v>
                </c:pt>
                <c:pt idx="524">
                  <c:v>217.37515495754309</c:v>
                </c:pt>
                <c:pt idx="525">
                  <c:v>218.0213654254556</c:v>
                </c:pt>
                <c:pt idx="526">
                  <c:v>218.67024896852763</c:v>
                </c:pt>
                <c:pt idx="527">
                  <c:v>219.25000857216864</c:v>
                </c:pt>
                <c:pt idx="528">
                  <c:v>219.9515788650227</c:v>
                </c:pt>
                <c:pt idx="529">
                  <c:v>220.54004586710326</c:v>
                </c:pt>
                <c:pt idx="530">
                  <c:v>221.17609753709183</c:v>
                </c:pt>
                <c:pt idx="531">
                  <c:v>221.82182134247324</c:v>
                </c:pt>
                <c:pt idx="532">
                  <c:v>222.47751771145451</c:v>
                </c:pt>
                <c:pt idx="533">
                  <c:v>223.09581987005342</c:v>
                </c:pt>
                <c:pt idx="534">
                  <c:v>223.67513750788521</c:v>
                </c:pt>
                <c:pt idx="535">
                  <c:v>224.29726741632419</c:v>
                </c:pt>
                <c:pt idx="536">
                  <c:v>224.92141301603891</c:v>
                </c:pt>
                <c:pt idx="537">
                  <c:v>225.52817353211481</c:v>
                </c:pt>
                <c:pt idx="538">
                  <c:v>226.13158054791114</c:v>
                </c:pt>
                <c:pt idx="539">
                  <c:v>226.78009881086186</c:v>
                </c:pt>
                <c:pt idx="540">
                  <c:v>227.39116836617572</c:v>
                </c:pt>
                <c:pt idx="541">
                  <c:v>227.97207204778488</c:v>
                </c:pt>
                <c:pt idx="542">
                  <c:v>228.56915623145053</c:v>
                </c:pt>
                <c:pt idx="543">
                  <c:v>229.14501959044713</c:v>
                </c:pt>
                <c:pt idx="544">
                  <c:v>229.72449706850753</c:v>
                </c:pt>
                <c:pt idx="545">
                  <c:v>230.33059863773212</c:v>
                </c:pt>
                <c:pt idx="546">
                  <c:v>230.94113848623354</c:v>
                </c:pt>
                <c:pt idx="547">
                  <c:v>231.53759569904679</c:v>
                </c:pt>
                <c:pt idx="548">
                  <c:v>232.15525423963305</c:v>
                </c:pt>
                <c:pt idx="549">
                  <c:v>232.74832618234478</c:v>
                </c:pt>
                <c:pt idx="550">
                  <c:v>233.35477699917092</c:v>
                </c:pt>
                <c:pt idx="551">
                  <c:v>233.96341248325413</c:v>
                </c:pt>
                <c:pt idx="552">
                  <c:v>234.57560937730952</c:v>
                </c:pt>
                <c:pt idx="553">
                  <c:v>235.20318301693692</c:v>
                </c:pt>
                <c:pt idx="554">
                  <c:v>235.81616044210779</c:v>
                </c:pt>
                <c:pt idx="555">
                  <c:v>236.42630151560959</c:v>
                </c:pt>
                <c:pt idx="556">
                  <c:v>237.03754383718748</c:v>
                </c:pt>
                <c:pt idx="557">
                  <c:v>237.67326043434144</c:v>
                </c:pt>
                <c:pt idx="558">
                  <c:v>238.30139533923966</c:v>
                </c:pt>
                <c:pt idx="559">
                  <c:v>238.90914364603987</c:v>
                </c:pt>
                <c:pt idx="560">
                  <c:v>239.53213738320537</c:v>
                </c:pt>
                <c:pt idx="561">
                  <c:v>240.1380993637826</c:v>
                </c:pt>
                <c:pt idx="562">
                  <c:v>240.75008824700197</c:v>
                </c:pt>
                <c:pt idx="563">
                  <c:v>241.38660944306952</c:v>
                </c:pt>
                <c:pt idx="564">
                  <c:v>241.99301826767817</c:v>
                </c:pt>
                <c:pt idx="565">
                  <c:v>242.59215543772206</c:v>
                </c:pt>
                <c:pt idx="566">
                  <c:v>243.21110749040898</c:v>
                </c:pt>
                <c:pt idx="567">
                  <c:v>243.8335316387236</c:v>
                </c:pt>
                <c:pt idx="568">
                  <c:v>244.4660935981465</c:v>
                </c:pt>
                <c:pt idx="569">
                  <c:v>245.08262253420705</c:v>
                </c:pt>
                <c:pt idx="570">
                  <c:v>245.74724610992951</c:v>
                </c:pt>
                <c:pt idx="571">
                  <c:v>246.44703134733615</c:v>
                </c:pt>
                <c:pt idx="572">
                  <c:v>247.13767966804352</c:v>
                </c:pt>
                <c:pt idx="573">
                  <c:v>247.75000472068172</c:v>
                </c:pt>
                <c:pt idx="574">
                  <c:v>248.32299282239325</c:v>
                </c:pt>
                <c:pt idx="575">
                  <c:v>248.91247164539169</c:v>
                </c:pt>
                <c:pt idx="576">
                  <c:v>249.50595637923917</c:v>
                </c:pt>
                <c:pt idx="577">
                  <c:v>250.09913648872671</c:v>
                </c:pt>
                <c:pt idx="578">
                  <c:v>250.74905678887808</c:v>
                </c:pt>
                <c:pt idx="579">
                  <c:v>251.39582101281499</c:v>
                </c:pt>
                <c:pt idx="580">
                  <c:v>251.98496011902884</c:v>
                </c:pt>
                <c:pt idx="581">
                  <c:v>252.59692436389776</c:v>
                </c:pt>
                <c:pt idx="582">
                  <c:v>253.30290157078008</c:v>
                </c:pt>
                <c:pt idx="583">
                  <c:v>254.0023063163629</c:v>
                </c:pt>
                <c:pt idx="584">
                  <c:v>254.63188466154077</c:v>
                </c:pt>
                <c:pt idx="585">
                  <c:v>255.22946518724387</c:v>
                </c:pt>
                <c:pt idx="586">
                  <c:v>255.85785719554616</c:v>
                </c:pt>
                <c:pt idx="587">
                  <c:v>256.51990369153464</c:v>
                </c:pt>
                <c:pt idx="588">
                  <c:v>257.11204442675034</c:v>
                </c:pt>
                <c:pt idx="589">
                  <c:v>257.78076937579965</c:v>
                </c:pt>
                <c:pt idx="590">
                  <c:v>258.5616284633723</c:v>
                </c:pt>
                <c:pt idx="591">
                  <c:v>259.1883584432972</c:v>
                </c:pt>
                <c:pt idx="592">
                  <c:v>259.93229450505839</c:v>
                </c:pt>
                <c:pt idx="593">
                  <c:v>260.63902227652528</c:v>
                </c:pt>
                <c:pt idx="594">
                  <c:v>261.29427832522208</c:v>
                </c:pt>
                <c:pt idx="595">
                  <c:v>262.22698406397814</c:v>
                </c:pt>
                <c:pt idx="596">
                  <c:v>262.79290084198107</c:v>
                </c:pt>
                <c:pt idx="597">
                  <c:v>263.44856188426542</c:v>
                </c:pt>
                <c:pt idx="598">
                  <c:v>264.1511119770858</c:v>
                </c:pt>
                <c:pt idx="599">
                  <c:v>264.86791058676164</c:v>
                </c:pt>
                <c:pt idx="600">
                  <c:v>265.55565096402034</c:v>
                </c:pt>
                <c:pt idx="601">
                  <c:v>266.22818272450456</c:v>
                </c:pt>
                <c:pt idx="602">
                  <c:v>266.79850549457512</c:v>
                </c:pt>
                <c:pt idx="603">
                  <c:v>267.36048075460815</c:v>
                </c:pt>
                <c:pt idx="604">
                  <c:v>267.94160207296227</c:v>
                </c:pt>
                <c:pt idx="605">
                  <c:v>268.58899203414836</c:v>
                </c:pt>
                <c:pt idx="606">
                  <c:v>269.22231091678839</c:v>
                </c:pt>
                <c:pt idx="607">
                  <c:v>269.89571336559391</c:v>
                </c:pt>
                <c:pt idx="608">
                  <c:v>270.45102249519931</c:v>
                </c:pt>
                <c:pt idx="609">
                  <c:v>271.03287051392329</c:v>
                </c:pt>
                <c:pt idx="610">
                  <c:v>271.62253331108064</c:v>
                </c:pt>
                <c:pt idx="611">
                  <c:v>272.27326187464752</c:v>
                </c:pt>
                <c:pt idx="612">
                  <c:v>272.82923258861183</c:v>
                </c:pt>
                <c:pt idx="613">
                  <c:v>273.41590492143865</c:v>
                </c:pt>
                <c:pt idx="614">
                  <c:v>273.98320656950136</c:v>
                </c:pt>
                <c:pt idx="615">
                  <c:v>274.56649460778465</c:v>
                </c:pt>
                <c:pt idx="616">
                  <c:v>275.16099828148674</c:v>
                </c:pt>
                <c:pt idx="617">
                  <c:v>275.79151536588336</c:v>
                </c:pt>
                <c:pt idx="618">
                  <c:v>276.45342538230227</c:v>
                </c:pt>
                <c:pt idx="619">
                  <c:v>277.08502300070063</c:v>
                </c:pt>
                <c:pt idx="620">
                  <c:v>277.68290921276895</c:v>
                </c:pt>
                <c:pt idx="621">
                  <c:v>278.28408017356378</c:v>
                </c:pt>
                <c:pt idx="622">
                  <c:v>278.87043899135625</c:v>
                </c:pt>
                <c:pt idx="623">
                  <c:v>279.51784143467074</c:v>
                </c:pt>
                <c:pt idx="624">
                  <c:v>280.1160553564232</c:v>
                </c:pt>
                <c:pt idx="625">
                  <c:v>280.75886376659707</c:v>
                </c:pt>
                <c:pt idx="626">
                  <c:v>281.32717156765921</c:v>
                </c:pt>
                <c:pt idx="627">
                  <c:v>281.97155915553196</c:v>
                </c:pt>
                <c:pt idx="628">
                  <c:v>282.55122316961763</c:v>
                </c:pt>
                <c:pt idx="629">
                  <c:v>283.19706779290783</c:v>
                </c:pt>
                <c:pt idx="630">
                  <c:v>283.87313595674817</c:v>
                </c:pt>
                <c:pt idx="631">
                  <c:v>284.7380719749392</c:v>
                </c:pt>
                <c:pt idx="632">
                  <c:v>285.47641064237649</c:v>
                </c:pt>
                <c:pt idx="633">
                  <c:v>286.19375826600913</c:v>
                </c:pt>
                <c:pt idx="634">
                  <c:v>286.74912125575219</c:v>
                </c:pt>
                <c:pt idx="635">
                  <c:v>287.45873800326143</c:v>
                </c:pt>
                <c:pt idx="636">
                  <c:v>288.22168964451481</c:v>
                </c:pt>
                <c:pt idx="637">
                  <c:v>288.80980456481842</c:v>
                </c:pt>
                <c:pt idx="638">
                  <c:v>289.38223776334968</c:v>
                </c:pt>
                <c:pt idx="639">
                  <c:v>290.1374571340844</c:v>
                </c:pt>
                <c:pt idx="640">
                  <c:v>290.71179373919756</c:v>
                </c:pt>
                <c:pt idx="641">
                  <c:v>291.29840277918737</c:v>
                </c:pt>
                <c:pt idx="642">
                  <c:v>291.93097277691425</c:v>
                </c:pt>
                <c:pt idx="643">
                  <c:v>292.52954887878724</c:v>
                </c:pt>
                <c:pt idx="644">
                  <c:v>293.14145334230932</c:v>
                </c:pt>
                <c:pt idx="645">
                  <c:v>293.81403582489355</c:v>
                </c:pt>
                <c:pt idx="646">
                  <c:v>294.39989971708786</c:v>
                </c:pt>
                <c:pt idx="647">
                  <c:v>294.98595865215583</c:v>
                </c:pt>
                <c:pt idx="648">
                  <c:v>295.67261163625022</c:v>
                </c:pt>
                <c:pt idx="649">
                  <c:v>296.24071323668323</c:v>
                </c:pt>
                <c:pt idx="650">
                  <c:v>296.81225059504555</c:v>
                </c:pt>
                <c:pt idx="651">
                  <c:v>297.40822242042566</c:v>
                </c:pt>
                <c:pt idx="652">
                  <c:v>298.00481417595637</c:v>
                </c:pt>
                <c:pt idx="653">
                  <c:v>298.63469339238372</c:v>
                </c:pt>
                <c:pt idx="654">
                  <c:v>299.21632614129038</c:v>
                </c:pt>
                <c:pt idx="655">
                  <c:v>299.81206748255715</c:v>
                </c:pt>
                <c:pt idx="656">
                  <c:v>300.46722301204022</c:v>
                </c:pt>
                <c:pt idx="657">
                  <c:v>301.20803039620023</c:v>
                </c:pt>
                <c:pt idx="658">
                  <c:v>302.02458288118811</c:v>
                </c:pt>
                <c:pt idx="659">
                  <c:v>302.70498455490917</c:v>
                </c:pt>
                <c:pt idx="660">
                  <c:v>303.68220497176031</c:v>
                </c:pt>
                <c:pt idx="661">
                  <c:v>304.26992055040222</c:v>
                </c:pt>
                <c:pt idx="662">
                  <c:v>304.89122636865045</c:v>
                </c:pt>
                <c:pt idx="663">
                  <c:v>305.54837017480321</c:v>
                </c:pt>
                <c:pt idx="664">
                  <c:v>306.16315676125646</c:v>
                </c:pt>
                <c:pt idx="665">
                  <c:v>306.81370439317777</c:v>
                </c:pt>
                <c:pt idx="666">
                  <c:v>307.43757553518913</c:v>
                </c:pt>
                <c:pt idx="667">
                  <c:v>308.0887161520638</c:v>
                </c:pt>
                <c:pt idx="668">
                  <c:v>308.71798565382045</c:v>
                </c:pt>
                <c:pt idx="669">
                  <c:v>309.41952824938573</c:v>
                </c:pt>
                <c:pt idx="670">
                  <c:v>310.15748820322045</c:v>
                </c:pt>
                <c:pt idx="671">
                  <c:v>311.07213034197451</c:v>
                </c:pt>
                <c:pt idx="672">
                  <c:v>311.63610424673652</c:v>
                </c:pt>
                <c:pt idx="673">
                  <c:v>312.21985584320811</c:v>
                </c:pt>
                <c:pt idx="674">
                  <c:v>312.94316450527043</c:v>
                </c:pt>
                <c:pt idx="675">
                  <c:v>313.72836464654904</c:v>
                </c:pt>
                <c:pt idx="676">
                  <c:v>314.32497848893746</c:v>
                </c:pt>
                <c:pt idx="677">
                  <c:v>314.9551835287686</c:v>
                </c:pt>
                <c:pt idx="678">
                  <c:v>315.55255969214483</c:v>
                </c:pt>
                <c:pt idx="679">
                  <c:v>316.14346806247426</c:v>
                </c:pt>
                <c:pt idx="680">
                  <c:v>316.74135419198541</c:v>
                </c:pt>
                <c:pt idx="681">
                  <c:v>317.33009128704424</c:v>
                </c:pt>
                <c:pt idx="682">
                  <c:v>317.91185854408923</c:v>
                </c:pt>
                <c:pt idx="683">
                  <c:v>318.53871424824047</c:v>
                </c:pt>
                <c:pt idx="684">
                  <c:v>319.18397642623444</c:v>
                </c:pt>
                <c:pt idx="685">
                  <c:v>319.75409569931571</c:v>
                </c:pt>
                <c:pt idx="686">
                  <c:v>320.33229389450418</c:v>
                </c:pt>
                <c:pt idx="687">
                  <c:v>320.95349087687435</c:v>
                </c:pt>
                <c:pt idx="688">
                  <c:v>321.53915506322664</c:v>
                </c:pt>
                <c:pt idx="689">
                  <c:v>322.11803270062904</c:v>
                </c:pt>
                <c:pt idx="690">
                  <c:v>322.73499046682861</c:v>
                </c:pt>
                <c:pt idx="691">
                  <c:v>323.46789546035853</c:v>
                </c:pt>
                <c:pt idx="692">
                  <c:v>324.07934788782325</c:v>
                </c:pt>
                <c:pt idx="693">
                  <c:v>324.67092085952311</c:v>
                </c:pt>
                <c:pt idx="694">
                  <c:v>325.29132782966809</c:v>
                </c:pt>
                <c:pt idx="695">
                  <c:v>325.8981584635967</c:v>
                </c:pt>
                <c:pt idx="696">
                  <c:v>326.51097554455117</c:v>
                </c:pt>
                <c:pt idx="697">
                  <c:v>327.15238495744433</c:v>
                </c:pt>
                <c:pt idx="698">
                  <c:v>327.75660951418246</c:v>
                </c:pt>
                <c:pt idx="699">
                  <c:v>328.44035521398905</c:v>
                </c:pt>
                <c:pt idx="700">
                  <c:v>329.09129579825077</c:v>
                </c:pt>
                <c:pt idx="701">
                  <c:v>329.7211539768586</c:v>
                </c:pt>
                <c:pt idx="702">
                  <c:v>330.35359005039868</c:v>
                </c:pt>
                <c:pt idx="703">
                  <c:v>331.167776457998</c:v>
                </c:pt>
                <c:pt idx="704">
                  <c:v>331.83958864137139</c:v>
                </c:pt>
                <c:pt idx="705">
                  <c:v>332.56931495487419</c:v>
                </c:pt>
                <c:pt idx="706">
                  <c:v>333.27478220210514</c:v>
                </c:pt>
                <c:pt idx="707">
                  <c:v>333.86899440311015</c:v>
                </c:pt>
                <c:pt idx="708">
                  <c:v>334.50367376469893</c:v>
                </c:pt>
                <c:pt idx="709">
                  <c:v>335.17486971959602</c:v>
                </c:pt>
                <c:pt idx="710">
                  <c:v>335.79903219166624</c:v>
                </c:pt>
                <c:pt idx="711">
                  <c:v>336.45867102953798</c:v>
                </c:pt>
                <c:pt idx="712">
                  <c:v>337.10516438679309</c:v>
                </c:pt>
                <c:pt idx="713">
                  <c:v>337.98063547221267</c:v>
                </c:pt>
                <c:pt idx="714">
                  <c:v>338.51177040865969</c:v>
                </c:pt>
                <c:pt idx="715">
                  <c:v>339.08242460305581</c:v>
                </c:pt>
                <c:pt idx="716">
                  <c:v>339.67305790666052</c:v>
                </c:pt>
                <c:pt idx="717">
                  <c:v>340.30135145016959</c:v>
                </c:pt>
                <c:pt idx="718">
                  <c:v>340.93673697181299</c:v>
                </c:pt>
                <c:pt idx="719">
                  <c:v>341.55058451777853</c:v>
                </c:pt>
                <c:pt idx="720">
                  <c:v>342.33001175030904</c:v>
                </c:pt>
                <c:pt idx="721">
                  <c:v>342.99544681349977</c:v>
                </c:pt>
                <c:pt idx="722">
                  <c:v>343.801211501225</c:v>
                </c:pt>
                <c:pt idx="723">
                  <c:v>344.45658894745981</c:v>
                </c:pt>
                <c:pt idx="724">
                  <c:v>345.10617392796945</c:v>
                </c:pt>
                <c:pt idx="725">
                  <c:v>345.69255657885549</c:v>
                </c:pt>
                <c:pt idx="726">
                  <c:v>346.31054532313112</c:v>
                </c:pt>
                <c:pt idx="727">
                  <c:v>346.88799341017682</c:v>
                </c:pt>
                <c:pt idx="728">
                  <c:v>347.55543512787284</c:v>
                </c:pt>
                <c:pt idx="729">
                  <c:v>348.13665689541841</c:v>
                </c:pt>
                <c:pt idx="730">
                  <c:v>348.75033815694002</c:v>
                </c:pt>
                <c:pt idx="731">
                  <c:v>349.35172266638614</c:v>
                </c:pt>
                <c:pt idx="732">
                  <c:v>350.01118803388044</c:v>
                </c:pt>
                <c:pt idx="733">
                  <c:v>350.6110372121401</c:v>
                </c:pt>
                <c:pt idx="734">
                  <c:v>351.19530008701696</c:v>
                </c:pt>
                <c:pt idx="735">
                  <c:v>351.79688308815258</c:v>
                </c:pt>
                <c:pt idx="736">
                  <c:v>352.37877596482275</c:v>
                </c:pt>
                <c:pt idx="737">
                  <c:v>352.9980304793898</c:v>
                </c:pt>
                <c:pt idx="738">
                  <c:v>353.56355234356272</c:v>
                </c:pt>
                <c:pt idx="739">
                  <c:v>354.2021277086078</c:v>
                </c:pt>
                <c:pt idx="740">
                  <c:v>354.79650629822589</c:v>
                </c:pt>
                <c:pt idx="741">
                  <c:v>355.49482541935657</c:v>
                </c:pt>
                <c:pt idx="742">
                  <c:v>356.16467398299687</c:v>
                </c:pt>
                <c:pt idx="743">
                  <c:v>356.82128924246018</c:v>
                </c:pt>
                <c:pt idx="744">
                  <c:v>357.46273892035339</c:v>
                </c:pt>
                <c:pt idx="745">
                  <c:v>358.25124405891421</c:v>
                </c:pt>
                <c:pt idx="746">
                  <c:v>358.87270973943515</c:v>
                </c:pt>
                <c:pt idx="747">
                  <c:v>359.71632276908315</c:v>
                </c:pt>
                <c:pt idx="748">
                  <c:v>360.30391270562359</c:v>
                </c:pt>
                <c:pt idx="749">
                  <c:v>361.00257784727745</c:v>
                </c:pt>
                <c:pt idx="750">
                  <c:v>361.85235724156968</c:v>
                </c:pt>
                <c:pt idx="751">
                  <c:v>362.53175664507262</c:v>
                </c:pt>
                <c:pt idx="752">
                  <c:v>363.31022085230677</c:v>
                </c:pt>
                <c:pt idx="753">
                  <c:v>364.0495650390846</c:v>
                </c:pt>
                <c:pt idx="754">
                  <c:v>364.79127449151059</c:v>
                </c:pt>
                <c:pt idx="755">
                  <c:v>365.70311664482153</c:v>
                </c:pt>
                <c:pt idx="756">
                  <c:v>366.47956813672886</c:v>
                </c:pt>
                <c:pt idx="757">
                  <c:v>367.21006300018087</c:v>
                </c:pt>
                <c:pt idx="758">
                  <c:v>368.07979182545256</c:v>
                </c:pt>
                <c:pt idx="759">
                  <c:v>369.0993452009954</c:v>
                </c:pt>
                <c:pt idx="760">
                  <c:v>370.00793207114845</c:v>
                </c:pt>
                <c:pt idx="761">
                  <c:v>370.939969275181</c:v>
                </c:pt>
                <c:pt idx="762">
                  <c:v>371.69724963904468</c:v>
                </c:pt>
                <c:pt idx="763">
                  <c:v>372.58378155607528</c:v>
                </c:pt>
                <c:pt idx="764">
                  <c:v>373.46724555327398</c:v>
                </c:pt>
                <c:pt idx="765">
                  <c:v>374.1865995176081</c:v>
                </c:pt>
                <c:pt idx="766">
                  <c:v>375.0739940971909</c:v>
                </c:pt>
                <c:pt idx="767">
                  <c:v>375.91562996340429</c:v>
                </c:pt>
                <c:pt idx="768">
                  <c:v>376.66588998889154</c:v>
                </c:pt>
                <c:pt idx="769">
                  <c:v>377.3122620432685</c:v>
                </c:pt>
                <c:pt idx="770">
                  <c:v>378.14930863396944</c:v>
                </c:pt>
                <c:pt idx="771">
                  <c:v>378.88416314767477</c:v>
                </c:pt>
                <c:pt idx="772">
                  <c:v>379.4985078889128</c:v>
                </c:pt>
                <c:pt idx="773">
                  <c:v>380.27226087761386</c:v>
                </c:pt>
                <c:pt idx="774">
                  <c:v>381.02697767086613</c:v>
                </c:pt>
                <c:pt idx="775">
                  <c:v>381.64894776717182</c:v>
                </c:pt>
                <c:pt idx="776">
                  <c:v>382.26327904640112</c:v>
                </c:pt>
                <c:pt idx="777">
                  <c:v>383.01216386620666</c:v>
                </c:pt>
                <c:pt idx="778">
                  <c:v>383.69564311808614</c:v>
                </c:pt>
                <c:pt idx="779">
                  <c:v>384.3554454952673</c:v>
                </c:pt>
                <c:pt idx="780">
                  <c:v>384.97025037440545</c:v>
                </c:pt>
                <c:pt idx="781">
                  <c:v>385.71214088209672</c:v>
                </c:pt>
                <c:pt idx="782">
                  <c:v>386.36673382193601</c:v>
                </c:pt>
                <c:pt idx="783">
                  <c:v>387.06015996212938</c:v>
                </c:pt>
                <c:pt idx="784">
                  <c:v>387.7279839814239</c:v>
                </c:pt>
                <c:pt idx="785">
                  <c:v>388.45253356968266</c:v>
                </c:pt>
                <c:pt idx="786">
                  <c:v>389.13776159895991</c:v>
                </c:pt>
                <c:pt idx="787">
                  <c:v>389.84031172333363</c:v>
                </c:pt>
                <c:pt idx="788">
                  <c:v>390.53643168215297</c:v>
                </c:pt>
                <c:pt idx="789">
                  <c:v>391.28659150266253</c:v>
                </c:pt>
                <c:pt idx="790">
                  <c:v>391.93463023541813</c:v>
                </c:pt>
                <c:pt idx="791">
                  <c:v>392.37756113255307</c:v>
                </c:pt>
                <c:pt idx="792">
                  <c:v>392.64948101107365</c:v>
                </c:pt>
                <c:pt idx="793">
                  <c:v>392.91727509273858</c:v>
                </c:pt>
                <c:pt idx="794">
                  <c:v>393.33478486718457</c:v>
                </c:pt>
                <c:pt idx="795">
                  <c:v>393.71103962697907</c:v>
                </c:pt>
                <c:pt idx="796">
                  <c:v>394.01016613705212</c:v>
                </c:pt>
                <c:pt idx="797">
                  <c:v>394.29445730122995</c:v>
                </c:pt>
                <c:pt idx="798">
                  <c:v>394.61279708716921</c:v>
                </c:pt>
                <c:pt idx="799">
                  <c:v>394.92227057282599</c:v>
                </c:pt>
                <c:pt idx="800">
                  <c:v>395.21620606834534</c:v>
                </c:pt>
                <c:pt idx="801">
                  <c:v>395.51932545560504</c:v>
                </c:pt>
                <c:pt idx="802">
                  <c:v>395.81802246946239</c:v>
                </c:pt>
                <c:pt idx="803">
                  <c:v>396.13116443874083</c:v>
                </c:pt>
                <c:pt idx="804">
                  <c:v>396.43427482683455</c:v>
                </c:pt>
                <c:pt idx="805">
                  <c:v>396.73532411719816</c:v>
                </c:pt>
                <c:pt idx="806">
                  <c:v>397.02152338593743</c:v>
                </c:pt>
                <c:pt idx="807">
                  <c:v>397.32133818826873</c:v>
                </c:pt>
                <c:pt idx="808">
                  <c:v>397.62383821247232</c:v>
                </c:pt>
                <c:pt idx="809">
                  <c:v>397.94788690675153</c:v>
                </c:pt>
                <c:pt idx="810">
                  <c:v>398.24467443159358</c:v>
                </c:pt>
                <c:pt idx="811">
                  <c:v>398.54558243418774</c:v>
                </c:pt>
                <c:pt idx="812">
                  <c:v>398.8587106337049</c:v>
                </c:pt>
                <c:pt idx="813">
                  <c:v>399.18243180589059</c:v>
                </c:pt>
                <c:pt idx="814">
                  <c:v>399.47889365904399</c:v>
                </c:pt>
                <c:pt idx="815">
                  <c:v>399.79012124768553</c:v>
                </c:pt>
                <c:pt idx="816">
                  <c:v>400.09427529956713</c:v>
                </c:pt>
                <c:pt idx="817">
                  <c:v>400.41541841516408</c:v>
                </c:pt>
                <c:pt idx="818">
                  <c:v>400.72359035689976</c:v>
                </c:pt>
                <c:pt idx="819">
                  <c:v>401.03069517909648</c:v>
                </c:pt>
                <c:pt idx="820">
                  <c:v>401.30786088020318</c:v>
                </c:pt>
                <c:pt idx="821">
                  <c:v>401.63046669222012</c:v>
                </c:pt>
                <c:pt idx="822">
                  <c:v>401.93724439430332</c:v>
                </c:pt>
                <c:pt idx="823">
                  <c:v>402.23561865017888</c:v>
                </c:pt>
                <c:pt idx="824">
                  <c:v>402.54874546481</c:v>
                </c:pt>
                <c:pt idx="825">
                  <c:v>402.84646780459479</c:v>
                </c:pt>
                <c:pt idx="826">
                  <c:v>403.15296580897035</c:v>
                </c:pt>
                <c:pt idx="827">
                  <c:v>403.44498096806478</c:v>
                </c:pt>
                <c:pt idx="828">
                  <c:v>403.75253190683873</c:v>
                </c:pt>
                <c:pt idx="829">
                  <c:v>404.04932537579845</c:v>
                </c:pt>
                <c:pt idx="830">
                  <c:v>404.35976566233825</c:v>
                </c:pt>
                <c:pt idx="831">
                  <c:v>404.6643405855865</c:v>
                </c:pt>
                <c:pt idx="832">
                  <c:v>404.97347468425517</c:v>
                </c:pt>
                <c:pt idx="833">
                  <c:v>405.28324755167415</c:v>
                </c:pt>
                <c:pt idx="834">
                  <c:v>405.58273257477231</c:v>
                </c:pt>
                <c:pt idx="835">
                  <c:v>405.88904260766486</c:v>
                </c:pt>
                <c:pt idx="836">
                  <c:v>406.19517697398589</c:v>
                </c:pt>
                <c:pt idx="837">
                  <c:v>406.4910183134694</c:v>
                </c:pt>
                <c:pt idx="838">
                  <c:v>406.7905296705822</c:v>
                </c:pt>
                <c:pt idx="839">
                  <c:v>407.09744412454398</c:v>
                </c:pt>
                <c:pt idx="840">
                  <c:v>407.41453420469713</c:v>
                </c:pt>
                <c:pt idx="841">
                  <c:v>407.72319229503455</c:v>
                </c:pt>
                <c:pt idx="842">
                  <c:v>408.06816334510432</c:v>
                </c:pt>
                <c:pt idx="843">
                  <c:v>408.40669100577338</c:v>
                </c:pt>
                <c:pt idx="844">
                  <c:v>408.76316839068767</c:v>
                </c:pt>
                <c:pt idx="845">
                  <c:v>409.04966492668774</c:v>
                </c:pt>
                <c:pt idx="846">
                  <c:v>409.39008383814888</c:v>
                </c:pt>
                <c:pt idx="847">
                  <c:v>409.7790408834698</c:v>
                </c:pt>
                <c:pt idx="848">
                  <c:v>410.26601348294054</c:v>
                </c:pt>
                <c:pt idx="849">
                  <c:v>410.55297199514303</c:v>
                </c:pt>
                <c:pt idx="850">
                  <c:v>410.82043647868204</c:v>
                </c:pt>
                <c:pt idx="851">
                  <c:v>411.09947518284849</c:v>
                </c:pt>
                <c:pt idx="852">
                  <c:v>411.67579547471087</c:v>
                </c:pt>
                <c:pt idx="853">
                  <c:v>412.03074119942409</c:v>
                </c:pt>
                <c:pt idx="854">
                  <c:v>412.33008236078388</c:v>
                </c:pt>
                <c:pt idx="855">
                  <c:v>412.70186254207226</c:v>
                </c:pt>
                <c:pt idx="856">
                  <c:v>413.09087145664915</c:v>
                </c:pt>
                <c:pt idx="857">
                  <c:v>413.37838032058056</c:v>
                </c:pt>
                <c:pt idx="858">
                  <c:v>413.64259190431432</c:v>
                </c:pt>
                <c:pt idx="859">
                  <c:v>414.1704204235819</c:v>
                </c:pt>
                <c:pt idx="860">
                  <c:v>414.49795514188088</c:v>
                </c:pt>
                <c:pt idx="861">
                  <c:v>414.79665247602549</c:v>
                </c:pt>
                <c:pt idx="862">
                  <c:v>415.14384630927213</c:v>
                </c:pt>
                <c:pt idx="863">
                  <c:v>415.56407159240882</c:v>
                </c:pt>
                <c:pt idx="864">
                  <c:v>415.84726986061827</c:v>
                </c:pt>
                <c:pt idx="865">
                  <c:v>416.12734938229465</c:v>
                </c:pt>
                <c:pt idx="866">
                  <c:v>416.40313510453092</c:v>
                </c:pt>
                <c:pt idx="867">
                  <c:v>416.93899926648754</c:v>
                </c:pt>
                <c:pt idx="868">
                  <c:v>417.28828058291504</c:v>
                </c:pt>
                <c:pt idx="869">
                  <c:v>417.56808103449129</c:v>
                </c:pt>
                <c:pt idx="870">
                  <c:v>417.91766977703628</c:v>
                </c:pt>
                <c:pt idx="871">
                  <c:v>418.35777126076397</c:v>
                </c:pt>
                <c:pt idx="872">
                  <c:v>418.63438093660409</c:v>
                </c:pt>
                <c:pt idx="873">
                  <c:v>418.9033060751097</c:v>
                </c:pt>
                <c:pt idx="874">
                  <c:v>419.23147648376988</c:v>
                </c:pt>
                <c:pt idx="875">
                  <c:v>419.81759161867228</c:v>
                </c:pt>
                <c:pt idx="876">
                  <c:v>420.17175336302194</c:v>
                </c:pt>
                <c:pt idx="877">
                  <c:v>420.45944481968417</c:v>
                </c:pt>
                <c:pt idx="878">
                  <c:v>420.83585916901001</c:v>
                </c:pt>
                <c:pt idx="879">
                  <c:v>421.28504570623232</c:v>
                </c:pt>
                <c:pt idx="880">
                  <c:v>421.55240631726605</c:v>
                </c:pt>
                <c:pt idx="881">
                  <c:v>421.89866569389415</c:v>
                </c:pt>
                <c:pt idx="882">
                  <c:v>422.2120791440625</c:v>
                </c:pt>
                <c:pt idx="883">
                  <c:v>422.79076196032855</c:v>
                </c:pt>
                <c:pt idx="884">
                  <c:v>423.14112312306935</c:v>
                </c:pt>
                <c:pt idx="885">
                  <c:v>423.42788840476624</c:v>
                </c:pt>
                <c:pt idx="886">
                  <c:v>423.80716842653061</c:v>
                </c:pt>
                <c:pt idx="887">
                  <c:v>424.20692963704965</c:v>
                </c:pt>
                <c:pt idx="888">
                  <c:v>424.54525686874479</c:v>
                </c:pt>
                <c:pt idx="889">
                  <c:v>424.83563816226956</c:v>
                </c:pt>
                <c:pt idx="890">
                  <c:v>425.38821942770113</c:v>
                </c:pt>
                <c:pt idx="891">
                  <c:v>425.6998918059536</c:v>
                </c:pt>
                <c:pt idx="892">
                  <c:v>425.99163466550203</c:v>
                </c:pt>
                <c:pt idx="893">
                  <c:v>426.34294144564251</c:v>
                </c:pt>
                <c:pt idx="894">
                  <c:v>426.75729826202894</c:v>
                </c:pt>
                <c:pt idx="895">
                  <c:v>427.02985642389808</c:v>
                </c:pt>
                <c:pt idx="896">
                  <c:v>427.31127376711305</c:v>
                </c:pt>
                <c:pt idx="897">
                  <c:v>427.87713250092804</c:v>
                </c:pt>
                <c:pt idx="898">
                  <c:v>428.17898501180281</c:v>
                </c:pt>
                <c:pt idx="899">
                  <c:v>428.4650105248885</c:v>
                </c:pt>
                <c:pt idx="900">
                  <c:v>428.80329901003074</c:v>
                </c:pt>
                <c:pt idx="901">
                  <c:v>429.23496945832113</c:v>
                </c:pt>
                <c:pt idx="902">
                  <c:v>429.51162700349977</c:v>
                </c:pt>
                <c:pt idx="903">
                  <c:v>429.78630696381316</c:v>
                </c:pt>
                <c:pt idx="904">
                  <c:v>430.06868922811412</c:v>
                </c:pt>
                <c:pt idx="905">
                  <c:v>430.61211293236221</c:v>
                </c:pt>
                <c:pt idx="906">
                  <c:v>430.91334530042604</c:v>
                </c:pt>
                <c:pt idx="907">
                  <c:v>431.20047582118178</c:v>
                </c:pt>
                <c:pt idx="908">
                  <c:v>431.58142086672325</c:v>
                </c:pt>
                <c:pt idx="909">
                  <c:v>431.97836780551518</c:v>
                </c:pt>
                <c:pt idx="910">
                  <c:v>432.25755765547115</c:v>
                </c:pt>
                <c:pt idx="911">
                  <c:v>432.51998412367652</c:v>
                </c:pt>
                <c:pt idx="912">
                  <c:v>433.0718631693224</c:v>
                </c:pt>
                <c:pt idx="913">
                  <c:v>433.3811870656736</c:v>
                </c:pt>
                <c:pt idx="914">
                  <c:v>433.66498922200452</c:v>
                </c:pt>
                <c:pt idx="915">
                  <c:v>434.03589560546152</c:v>
                </c:pt>
                <c:pt idx="916">
                  <c:v>434.44081507478046</c:v>
                </c:pt>
                <c:pt idx="917">
                  <c:v>434.71984304651221</c:v>
                </c:pt>
                <c:pt idx="918">
                  <c:v>434.99134876111367</c:v>
                </c:pt>
                <c:pt idx="919">
                  <c:v>435.5414653767366</c:v>
                </c:pt>
                <c:pt idx="920">
                  <c:v>435.87707534356389</c:v>
                </c:pt>
                <c:pt idx="921">
                  <c:v>436.16943769627159</c:v>
                </c:pt>
                <c:pt idx="922">
                  <c:v>436.51095153261974</c:v>
                </c:pt>
                <c:pt idx="923">
                  <c:v>436.96070467885386</c:v>
                </c:pt>
                <c:pt idx="924">
                  <c:v>437.24267645281452</c:v>
                </c:pt>
                <c:pt idx="925">
                  <c:v>437.51174338912875</c:v>
                </c:pt>
                <c:pt idx="926">
                  <c:v>438.08125735678476</c:v>
                </c:pt>
                <c:pt idx="927">
                  <c:v>438.39118214931585</c:v>
                </c:pt>
                <c:pt idx="928">
                  <c:v>438.68879198569493</c:v>
                </c:pt>
                <c:pt idx="929">
                  <c:v>439.05056763343589</c:v>
                </c:pt>
                <c:pt idx="930">
                  <c:v>439.4722478565069</c:v>
                </c:pt>
                <c:pt idx="931">
                  <c:v>439.76156433777163</c:v>
                </c:pt>
                <c:pt idx="932">
                  <c:v>440.03168189904403</c:v>
                </c:pt>
                <c:pt idx="933">
                  <c:v>440.29936595272233</c:v>
                </c:pt>
                <c:pt idx="934">
                  <c:v>440.83971511570616</c:v>
                </c:pt>
                <c:pt idx="935">
                  <c:v>441.1655050215137</c:v>
                </c:pt>
                <c:pt idx="936">
                  <c:v>441.4702272929207</c:v>
                </c:pt>
                <c:pt idx="937">
                  <c:v>441.83028770871391</c:v>
                </c:pt>
                <c:pt idx="938">
                  <c:v>442.24153935425426</c:v>
                </c:pt>
                <c:pt idx="939">
                  <c:v>442.53715459985153</c:v>
                </c:pt>
                <c:pt idx="940">
                  <c:v>442.80495569628414</c:v>
                </c:pt>
                <c:pt idx="941">
                  <c:v>443.35319016790783</c:v>
                </c:pt>
                <c:pt idx="942">
                  <c:v>443.66203204567796</c:v>
                </c:pt>
                <c:pt idx="943">
                  <c:v>443.94880969582499</c:v>
                </c:pt>
                <c:pt idx="944">
                  <c:v>444.25498872083108</c:v>
                </c:pt>
                <c:pt idx="945">
                  <c:v>444.67062787556989</c:v>
                </c:pt>
                <c:pt idx="946">
                  <c:v>445.02902647521387</c:v>
                </c:pt>
                <c:pt idx="947">
                  <c:v>445.32965898965256</c:v>
                </c:pt>
                <c:pt idx="948">
                  <c:v>445.57573161595946</c:v>
                </c:pt>
                <c:pt idx="949">
                  <c:v>446.10403240644069</c:v>
                </c:pt>
                <c:pt idx="950">
                  <c:v>446.43555063535939</c:v>
                </c:pt>
                <c:pt idx="951">
                  <c:v>446.72566943678635</c:v>
                </c:pt>
                <c:pt idx="952">
                  <c:v>447.03260356226787</c:v>
                </c:pt>
                <c:pt idx="953">
                  <c:v>447.48932360557797</c:v>
                </c:pt>
                <c:pt idx="954">
                  <c:v>447.81631740527945</c:v>
                </c:pt>
                <c:pt idx="955">
                  <c:v>448.08825784270141</c:v>
                </c:pt>
                <c:pt idx="956">
                  <c:v>448.36093772585377</c:v>
                </c:pt>
                <c:pt idx="957">
                  <c:v>448.89259699338669</c:v>
                </c:pt>
                <c:pt idx="958">
                  <c:v>449.22171728605406</c:v>
                </c:pt>
                <c:pt idx="959">
                  <c:v>449.49743800638981</c:v>
                </c:pt>
                <c:pt idx="960">
                  <c:v>449.87081322673134</c:v>
                </c:pt>
                <c:pt idx="961">
                  <c:v>450.29844217078573</c:v>
                </c:pt>
                <c:pt idx="962">
                  <c:v>450.59491464269558</c:v>
                </c:pt>
                <c:pt idx="963">
                  <c:v>450.86356735846766</c:v>
                </c:pt>
                <c:pt idx="964">
                  <c:v>451.1358508720171</c:v>
                </c:pt>
                <c:pt idx="965">
                  <c:v>451.67004775651509</c:v>
                </c:pt>
                <c:pt idx="966">
                  <c:v>452.00266573451324</c:v>
                </c:pt>
                <c:pt idx="967">
                  <c:v>452.28473528557873</c:v>
                </c:pt>
                <c:pt idx="968">
                  <c:v>452.66263839000453</c:v>
                </c:pt>
                <c:pt idx="969">
                  <c:v>453.08225232937065</c:v>
                </c:pt>
                <c:pt idx="970">
                  <c:v>453.3725631246744</c:v>
                </c:pt>
                <c:pt idx="971">
                  <c:v>453.64588379814762</c:v>
                </c:pt>
                <c:pt idx="972">
                  <c:v>454.18844822512045</c:v>
                </c:pt>
                <c:pt idx="973">
                  <c:v>454.51488450661009</c:v>
                </c:pt>
                <c:pt idx="974">
                  <c:v>454.80453276404091</c:v>
                </c:pt>
                <c:pt idx="975">
                  <c:v>455.15473111017189</c:v>
                </c:pt>
                <c:pt idx="976">
                  <c:v>455.56073241020232</c:v>
                </c:pt>
                <c:pt idx="977">
                  <c:v>455.85385085839414</c:v>
                </c:pt>
                <c:pt idx="978">
                  <c:v>456.20060218726474</c:v>
                </c:pt>
                <c:pt idx="979">
                  <c:v>456.50560820730078</c:v>
                </c:pt>
                <c:pt idx="980">
                  <c:v>457.04315264882507</c:v>
                </c:pt>
                <c:pt idx="981">
                  <c:v>457.42561922726418</c:v>
                </c:pt>
                <c:pt idx="982">
                  <c:v>457.79181357785433</c:v>
                </c:pt>
                <c:pt idx="983">
                  <c:v>458.15612282665012</c:v>
                </c:pt>
                <c:pt idx="984">
                  <c:v>458.58331109814725</c:v>
                </c:pt>
                <c:pt idx="985">
                  <c:v>458.8908823148688</c:v>
                </c:pt>
                <c:pt idx="986">
                  <c:v>459.19005181908375</c:v>
                </c:pt>
                <c:pt idx="987">
                  <c:v>459.50078747450118</c:v>
                </c:pt>
                <c:pt idx="988">
                  <c:v>460.05000064259121</c:v>
                </c:pt>
                <c:pt idx="989">
                  <c:v>460.37595656010149</c:v>
                </c:pt>
                <c:pt idx="990">
                  <c:v>460.6838284293608</c:v>
                </c:pt>
                <c:pt idx="991">
                  <c:v>461.07465978655392</c:v>
                </c:pt>
                <c:pt idx="992">
                  <c:v>461.48424549543358</c:v>
                </c:pt>
                <c:pt idx="993">
                  <c:v>461.79310119353659</c:v>
                </c:pt>
                <c:pt idx="994">
                  <c:v>462.09542016550068</c:v>
                </c:pt>
                <c:pt idx="995">
                  <c:v>462.37101848680624</c:v>
                </c:pt>
                <c:pt idx="996">
                  <c:v>462.90750316243282</c:v>
                </c:pt>
                <c:pt idx="997">
                  <c:v>463.2776658880137</c:v>
                </c:pt>
                <c:pt idx="998">
                  <c:v>463.62186642664454</c:v>
                </c:pt>
                <c:pt idx="999">
                  <c:v>464.02289903042094</c:v>
                </c:pt>
                <c:pt idx="1000">
                  <c:v>464.44165393672552</c:v>
                </c:pt>
                <c:pt idx="1001">
                  <c:v>464.75491167409251</c:v>
                </c:pt>
                <c:pt idx="1002">
                  <c:v>465.01614730151704</c:v>
                </c:pt>
                <c:pt idx="1003">
                  <c:v>465.56170105819933</c:v>
                </c:pt>
                <c:pt idx="1004">
                  <c:v>465.93624515003228</c:v>
                </c:pt>
                <c:pt idx="1005">
                  <c:v>466.24674023509539</c:v>
                </c:pt>
                <c:pt idx="1006">
                  <c:v>466.60181540213415</c:v>
                </c:pt>
                <c:pt idx="1007">
                  <c:v>467.04137816086501</c:v>
                </c:pt>
                <c:pt idx="1008">
                  <c:v>467.34202646706774</c:v>
                </c:pt>
                <c:pt idx="1009">
                  <c:v>467.65191443044739</c:v>
                </c:pt>
                <c:pt idx="1010">
                  <c:v>468.21809716838226</c:v>
                </c:pt>
                <c:pt idx="1011">
                  <c:v>468.53962473163244</c:v>
                </c:pt>
                <c:pt idx="1012">
                  <c:v>468.82846020531741</c:v>
                </c:pt>
                <c:pt idx="1013">
                  <c:v>469.18913899823497</c:v>
                </c:pt>
                <c:pt idx="1014">
                  <c:v>469.60976026671631</c:v>
                </c:pt>
                <c:pt idx="1015">
                  <c:v>469.91222174708599</c:v>
                </c:pt>
                <c:pt idx="1016">
                  <c:v>470.18313654368939</c:v>
                </c:pt>
                <c:pt idx="1017">
                  <c:v>470.45457029305879</c:v>
                </c:pt>
                <c:pt idx="1018">
                  <c:v>470.97228777568188</c:v>
                </c:pt>
                <c:pt idx="1019">
                  <c:v>471.36571201388222</c:v>
                </c:pt>
                <c:pt idx="1020">
                  <c:v>471.71798790866825</c:v>
                </c:pt>
                <c:pt idx="1021">
                  <c:v>472.10974690135419</c:v>
                </c:pt>
                <c:pt idx="1022">
                  <c:v>472.5391425256139</c:v>
                </c:pt>
                <c:pt idx="1023">
                  <c:v>472.85</c:v>
                </c:pt>
              </c:numCache>
            </c:numRef>
          </c:cat>
          <c:val>
            <c:numRef>
              <c:f>Sheet1!$B$2:$B$1025</c:f>
              <c:numCache>
                <c:formatCode>General</c:formatCode>
                <c:ptCount val="1024"/>
                <c:pt idx="0">
                  <c:v>1</c:v>
                </c:pt>
                <c:pt idx="1">
                  <c:v>16223</c:v>
                </c:pt>
                <c:pt idx="2">
                  <c:v>18763</c:v>
                </c:pt>
                <c:pt idx="3">
                  <c:v>15160</c:v>
                </c:pt>
                <c:pt idx="4">
                  <c:v>19446</c:v>
                </c:pt>
                <c:pt idx="5">
                  <c:v>13492</c:v>
                </c:pt>
                <c:pt idx="6">
                  <c:v>17453</c:v>
                </c:pt>
                <c:pt idx="7">
                  <c:v>10136</c:v>
                </c:pt>
                <c:pt idx="8">
                  <c:v>7993</c:v>
                </c:pt>
                <c:pt idx="9">
                  <c:v>19478</c:v>
                </c:pt>
                <c:pt idx="10">
                  <c:v>11513</c:v>
                </c:pt>
                <c:pt idx="11">
                  <c:v>17160</c:v>
                </c:pt>
                <c:pt idx="12">
                  <c:v>14844</c:v>
                </c:pt>
                <c:pt idx="13">
                  <c:v>11169</c:v>
                </c:pt>
                <c:pt idx="14">
                  <c:v>6383</c:v>
                </c:pt>
                <c:pt idx="15">
                  <c:v>8069</c:v>
                </c:pt>
                <c:pt idx="16">
                  <c:v>14511</c:v>
                </c:pt>
                <c:pt idx="17">
                  <c:v>12740</c:v>
                </c:pt>
                <c:pt idx="18">
                  <c:v>14904</c:v>
                </c:pt>
                <c:pt idx="19">
                  <c:v>10616</c:v>
                </c:pt>
                <c:pt idx="20">
                  <c:v>15129</c:v>
                </c:pt>
                <c:pt idx="21">
                  <c:v>22710</c:v>
                </c:pt>
                <c:pt idx="22">
                  <c:v>23152</c:v>
                </c:pt>
                <c:pt idx="23">
                  <c:v>18304</c:v>
                </c:pt>
                <c:pt idx="24">
                  <c:v>8730</c:v>
                </c:pt>
                <c:pt idx="25">
                  <c:v>23179</c:v>
                </c:pt>
                <c:pt idx="26">
                  <c:v>10156</c:v>
                </c:pt>
                <c:pt idx="27">
                  <c:v>16294</c:v>
                </c:pt>
                <c:pt idx="28">
                  <c:v>19177</c:v>
                </c:pt>
                <c:pt idx="29">
                  <c:v>13474</c:v>
                </c:pt>
                <c:pt idx="30">
                  <c:v>9460</c:v>
                </c:pt>
                <c:pt idx="31">
                  <c:v>11967</c:v>
                </c:pt>
                <c:pt idx="32">
                  <c:v>10027</c:v>
                </c:pt>
                <c:pt idx="33">
                  <c:v>14798</c:v>
                </c:pt>
                <c:pt idx="34">
                  <c:v>18173</c:v>
                </c:pt>
                <c:pt idx="35">
                  <c:v>14088</c:v>
                </c:pt>
                <c:pt idx="36">
                  <c:v>11271</c:v>
                </c:pt>
                <c:pt idx="37">
                  <c:v>13665</c:v>
                </c:pt>
                <c:pt idx="38">
                  <c:v>9649</c:v>
                </c:pt>
                <c:pt idx="39">
                  <c:v>19940</c:v>
                </c:pt>
                <c:pt idx="40">
                  <c:v>14868</c:v>
                </c:pt>
                <c:pt idx="41">
                  <c:v>13028</c:v>
                </c:pt>
                <c:pt idx="42">
                  <c:v>13607</c:v>
                </c:pt>
                <c:pt idx="43">
                  <c:v>36799</c:v>
                </c:pt>
                <c:pt idx="44">
                  <c:v>15299</c:v>
                </c:pt>
                <c:pt idx="45">
                  <c:v>15036</c:v>
                </c:pt>
                <c:pt idx="46">
                  <c:v>15368</c:v>
                </c:pt>
                <c:pt idx="47">
                  <c:v>30217</c:v>
                </c:pt>
                <c:pt idx="48">
                  <c:v>18428</c:v>
                </c:pt>
                <c:pt idx="49">
                  <c:v>20092</c:v>
                </c:pt>
                <c:pt idx="50">
                  <c:v>16183</c:v>
                </c:pt>
                <c:pt idx="51">
                  <c:v>13364</c:v>
                </c:pt>
                <c:pt idx="52">
                  <c:v>20217</c:v>
                </c:pt>
                <c:pt idx="53">
                  <c:v>26316</c:v>
                </c:pt>
                <c:pt idx="54">
                  <c:v>15908</c:v>
                </c:pt>
                <c:pt idx="55">
                  <c:v>6946</c:v>
                </c:pt>
                <c:pt idx="56">
                  <c:v>17073</c:v>
                </c:pt>
                <c:pt idx="57">
                  <c:v>4977</c:v>
                </c:pt>
                <c:pt idx="58">
                  <c:v>5593</c:v>
                </c:pt>
                <c:pt idx="59">
                  <c:v>21109</c:v>
                </c:pt>
                <c:pt idx="60">
                  <c:v>7573</c:v>
                </c:pt>
                <c:pt idx="61">
                  <c:v>16067</c:v>
                </c:pt>
                <c:pt idx="62">
                  <c:v>15951</c:v>
                </c:pt>
                <c:pt idx="63">
                  <c:v>16850</c:v>
                </c:pt>
                <c:pt idx="64">
                  <c:v>18377</c:v>
                </c:pt>
                <c:pt idx="65">
                  <c:v>27384</c:v>
                </c:pt>
                <c:pt idx="66">
                  <c:v>14525</c:v>
                </c:pt>
                <c:pt idx="67">
                  <c:v>17953</c:v>
                </c:pt>
                <c:pt idx="68">
                  <c:v>15438</c:v>
                </c:pt>
                <c:pt idx="69">
                  <c:v>12622</c:v>
                </c:pt>
                <c:pt idx="70">
                  <c:v>8068</c:v>
                </c:pt>
                <c:pt idx="71">
                  <c:v>12446</c:v>
                </c:pt>
                <c:pt idx="72">
                  <c:v>17037</c:v>
                </c:pt>
                <c:pt idx="73">
                  <c:v>18895</c:v>
                </c:pt>
                <c:pt idx="74">
                  <c:v>28864</c:v>
                </c:pt>
                <c:pt idx="75">
                  <c:v>15454</c:v>
                </c:pt>
                <c:pt idx="76">
                  <c:v>12087</c:v>
                </c:pt>
                <c:pt idx="77">
                  <c:v>8388</c:v>
                </c:pt>
                <c:pt idx="78">
                  <c:v>6815</c:v>
                </c:pt>
                <c:pt idx="79">
                  <c:v>29242</c:v>
                </c:pt>
                <c:pt idx="80">
                  <c:v>21204</c:v>
                </c:pt>
                <c:pt idx="81">
                  <c:v>14644</c:v>
                </c:pt>
                <c:pt idx="82">
                  <c:v>14332</c:v>
                </c:pt>
                <c:pt idx="83">
                  <c:v>11212</c:v>
                </c:pt>
                <c:pt idx="84">
                  <c:v>13104</c:v>
                </c:pt>
                <c:pt idx="85">
                  <c:v>9841</c:v>
                </c:pt>
                <c:pt idx="86">
                  <c:v>27424</c:v>
                </c:pt>
                <c:pt idx="87">
                  <c:v>7622</c:v>
                </c:pt>
                <c:pt idx="88">
                  <c:v>34348</c:v>
                </c:pt>
                <c:pt idx="89">
                  <c:v>14289</c:v>
                </c:pt>
                <c:pt idx="90">
                  <c:v>29961</c:v>
                </c:pt>
                <c:pt idx="91">
                  <c:v>12628</c:v>
                </c:pt>
                <c:pt idx="92">
                  <c:v>23065</c:v>
                </c:pt>
                <c:pt idx="93">
                  <c:v>9156</c:v>
                </c:pt>
                <c:pt idx="94">
                  <c:v>26755</c:v>
                </c:pt>
                <c:pt idx="95">
                  <c:v>12103</c:v>
                </c:pt>
                <c:pt idx="96">
                  <c:v>11801</c:v>
                </c:pt>
                <c:pt idx="97">
                  <c:v>30099</c:v>
                </c:pt>
                <c:pt idx="98">
                  <c:v>9268</c:v>
                </c:pt>
                <c:pt idx="99">
                  <c:v>11856</c:v>
                </c:pt>
                <c:pt idx="100">
                  <c:v>19413</c:v>
                </c:pt>
                <c:pt idx="101">
                  <c:v>16580</c:v>
                </c:pt>
                <c:pt idx="102">
                  <c:v>8806</c:v>
                </c:pt>
                <c:pt idx="103">
                  <c:v>16001</c:v>
                </c:pt>
                <c:pt idx="104">
                  <c:v>28417</c:v>
                </c:pt>
                <c:pt idx="105">
                  <c:v>14488</c:v>
                </c:pt>
                <c:pt idx="106">
                  <c:v>15654</c:v>
                </c:pt>
                <c:pt idx="107">
                  <c:v>10998</c:v>
                </c:pt>
                <c:pt idx="108">
                  <c:v>7011</c:v>
                </c:pt>
                <c:pt idx="109">
                  <c:v>20545</c:v>
                </c:pt>
                <c:pt idx="110">
                  <c:v>14545</c:v>
                </c:pt>
                <c:pt idx="111">
                  <c:v>13419</c:v>
                </c:pt>
                <c:pt idx="112">
                  <c:v>7430</c:v>
                </c:pt>
                <c:pt idx="113">
                  <c:v>25994</c:v>
                </c:pt>
                <c:pt idx="114">
                  <c:v>18300</c:v>
                </c:pt>
                <c:pt idx="115">
                  <c:v>11539</c:v>
                </c:pt>
                <c:pt idx="116">
                  <c:v>15184</c:v>
                </c:pt>
                <c:pt idx="117">
                  <c:v>14432</c:v>
                </c:pt>
                <c:pt idx="118">
                  <c:v>16068</c:v>
                </c:pt>
                <c:pt idx="119">
                  <c:v>22148</c:v>
                </c:pt>
                <c:pt idx="120">
                  <c:v>14300</c:v>
                </c:pt>
                <c:pt idx="121">
                  <c:v>18289</c:v>
                </c:pt>
                <c:pt idx="122">
                  <c:v>17461</c:v>
                </c:pt>
                <c:pt idx="123">
                  <c:v>14564</c:v>
                </c:pt>
                <c:pt idx="124">
                  <c:v>11314</c:v>
                </c:pt>
                <c:pt idx="125">
                  <c:v>11408</c:v>
                </c:pt>
                <c:pt idx="126">
                  <c:v>10389</c:v>
                </c:pt>
                <c:pt idx="127">
                  <c:v>13273</c:v>
                </c:pt>
                <c:pt idx="128">
                  <c:v>13806</c:v>
                </c:pt>
                <c:pt idx="129">
                  <c:v>13192</c:v>
                </c:pt>
                <c:pt idx="130">
                  <c:v>12455</c:v>
                </c:pt>
                <c:pt idx="131">
                  <c:v>12635</c:v>
                </c:pt>
                <c:pt idx="132">
                  <c:v>14206</c:v>
                </c:pt>
                <c:pt idx="133">
                  <c:v>15804</c:v>
                </c:pt>
                <c:pt idx="134">
                  <c:v>19990</c:v>
                </c:pt>
                <c:pt idx="135">
                  <c:v>14577</c:v>
                </c:pt>
                <c:pt idx="136">
                  <c:v>10048</c:v>
                </c:pt>
                <c:pt idx="137">
                  <c:v>9480</c:v>
                </c:pt>
                <c:pt idx="138">
                  <c:v>12604</c:v>
                </c:pt>
                <c:pt idx="139">
                  <c:v>22238</c:v>
                </c:pt>
                <c:pt idx="140">
                  <c:v>19155</c:v>
                </c:pt>
                <c:pt idx="141">
                  <c:v>5903</c:v>
                </c:pt>
                <c:pt idx="142">
                  <c:v>28644</c:v>
                </c:pt>
                <c:pt idx="143">
                  <c:v>20191</c:v>
                </c:pt>
                <c:pt idx="144">
                  <c:v>6441</c:v>
                </c:pt>
                <c:pt idx="145">
                  <c:v>15735</c:v>
                </c:pt>
                <c:pt idx="146">
                  <c:v>9536</c:v>
                </c:pt>
                <c:pt idx="147">
                  <c:v>4418</c:v>
                </c:pt>
                <c:pt idx="148">
                  <c:v>10476</c:v>
                </c:pt>
                <c:pt idx="149">
                  <c:v>11900</c:v>
                </c:pt>
                <c:pt idx="150">
                  <c:v>16101</c:v>
                </c:pt>
                <c:pt idx="151">
                  <c:v>9471</c:v>
                </c:pt>
                <c:pt idx="152">
                  <c:v>22593</c:v>
                </c:pt>
                <c:pt idx="153">
                  <c:v>16090</c:v>
                </c:pt>
                <c:pt idx="154">
                  <c:v>14914</c:v>
                </c:pt>
                <c:pt idx="155">
                  <c:v>14726</c:v>
                </c:pt>
                <c:pt idx="156">
                  <c:v>14685</c:v>
                </c:pt>
                <c:pt idx="157">
                  <c:v>17630</c:v>
                </c:pt>
                <c:pt idx="158">
                  <c:v>19182</c:v>
                </c:pt>
                <c:pt idx="159">
                  <c:v>17467</c:v>
                </c:pt>
                <c:pt idx="160">
                  <c:v>13948</c:v>
                </c:pt>
                <c:pt idx="161">
                  <c:v>11701</c:v>
                </c:pt>
                <c:pt idx="162">
                  <c:v>17137</c:v>
                </c:pt>
                <c:pt idx="163">
                  <c:v>8465</c:v>
                </c:pt>
                <c:pt idx="164">
                  <c:v>7821</c:v>
                </c:pt>
                <c:pt idx="165">
                  <c:v>11792</c:v>
                </c:pt>
                <c:pt idx="166">
                  <c:v>8614</c:v>
                </c:pt>
                <c:pt idx="167">
                  <c:v>7116</c:v>
                </c:pt>
                <c:pt idx="168">
                  <c:v>19522</c:v>
                </c:pt>
                <c:pt idx="169">
                  <c:v>67553</c:v>
                </c:pt>
                <c:pt idx="170">
                  <c:v>17831</c:v>
                </c:pt>
                <c:pt idx="171">
                  <c:v>17208</c:v>
                </c:pt>
                <c:pt idx="172">
                  <c:v>524</c:v>
                </c:pt>
                <c:pt idx="173">
                  <c:v>16725</c:v>
                </c:pt>
                <c:pt idx="174">
                  <c:v>13047</c:v>
                </c:pt>
                <c:pt idx="175">
                  <c:v>26316</c:v>
                </c:pt>
                <c:pt idx="176">
                  <c:v>15511</c:v>
                </c:pt>
                <c:pt idx="177">
                  <c:v>18827</c:v>
                </c:pt>
                <c:pt idx="178">
                  <c:v>13650</c:v>
                </c:pt>
                <c:pt idx="179">
                  <c:v>16447</c:v>
                </c:pt>
                <c:pt idx="180">
                  <c:v>7558</c:v>
                </c:pt>
                <c:pt idx="181">
                  <c:v>17079</c:v>
                </c:pt>
                <c:pt idx="182">
                  <c:v>7878</c:v>
                </c:pt>
                <c:pt idx="183">
                  <c:v>19919</c:v>
                </c:pt>
                <c:pt idx="184">
                  <c:v>21878</c:v>
                </c:pt>
                <c:pt idx="185">
                  <c:v>13698</c:v>
                </c:pt>
                <c:pt idx="186">
                  <c:v>13108</c:v>
                </c:pt>
                <c:pt idx="187">
                  <c:v>12115</c:v>
                </c:pt>
                <c:pt idx="188">
                  <c:v>16214</c:v>
                </c:pt>
                <c:pt idx="189">
                  <c:v>12790</c:v>
                </c:pt>
                <c:pt idx="190">
                  <c:v>22863</c:v>
                </c:pt>
                <c:pt idx="191">
                  <c:v>16809</c:v>
                </c:pt>
                <c:pt idx="192">
                  <c:v>8987</c:v>
                </c:pt>
                <c:pt idx="193">
                  <c:v>14158</c:v>
                </c:pt>
                <c:pt idx="194">
                  <c:v>13427</c:v>
                </c:pt>
                <c:pt idx="195">
                  <c:v>12730</c:v>
                </c:pt>
                <c:pt idx="196">
                  <c:v>21295</c:v>
                </c:pt>
                <c:pt idx="197">
                  <c:v>8076</c:v>
                </c:pt>
                <c:pt idx="198">
                  <c:v>8690</c:v>
                </c:pt>
                <c:pt idx="199">
                  <c:v>15111</c:v>
                </c:pt>
                <c:pt idx="200">
                  <c:v>8936</c:v>
                </c:pt>
                <c:pt idx="201">
                  <c:v>12614</c:v>
                </c:pt>
                <c:pt idx="202">
                  <c:v>13473</c:v>
                </c:pt>
                <c:pt idx="203">
                  <c:v>690</c:v>
                </c:pt>
                <c:pt idx="204">
                  <c:v>16142</c:v>
                </c:pt>
                <c:pt idx="205">
                  <c:v>11303</c:v>
                </c:pt>
                <c:pt idx="206">
                  <c:v>17433</c:v>
                </c:pt>
                <c:pt idx="207">
                  <c:v>6353</c:v>
                </c:pt>
                <c:pt idx="208">
                  <c:v>18380</c:v>
                </c:pt>
                <c:pt idx="209">
                  <c:v>11934</c:v>
                </c:pt>
                <c:pt idx="210">
                  <c:v>6172</c:v>
                </c:pt>
                <c:pt idx="211">
                  <c:v>7899</c:v>
                </c:pt>
                <c:pt idx="212">
                  <c:v>22469</c:v>
                </c:pt>
                <c:pt idx="213">
                  <c:v>16109</c:v>
                </c:pt>
                <c:pt idx="214">
                  <c:v>12358</c:v>
                </c:pt>
                <c:pt idx="215">
                  <c:v>17571</c:v>
                </c:pt>
                <c:pt idx="216">
                  <c:v>15480</c:v>
                </c:pt>
                <c:pt idx="217">
                  <c:v>11065</c:v>
                </c:pt>
                <c:pt idx="218">
                  <c:v>11750</c:v>
                </c:pt>
                <c:pt idx="219">
                  <c:v>11526</c:v>
                </c:pt>
                <c:pt idx="220">
                  <c:v>11655</c:v>
                </c:pt>
                <c:pt idx="221">
                  <c:v>18504</c:v>
                </c:pt>
                <c:pt idx="222">
                  <c:v>12445</c:v>
                </c:pt>
                <c:pt idx="223">
                  <c:v>16706</c:v>
                </c:pt>
                <c:pt idx="224">
                  <c:v>8368</c:v>
                </c:pt>
                <c:pt idx="225">
                  <c:v>6591</c:v>
                </c:pt>
                <c:pt idx="226">
                  <c:v>15661</c:v>
                </c:pt>
                <c:pt idx="227">
                  <c:v>17612</c:v>
                </c:pt>
                <c:pt idx="228">
                  <c:v>15960</c:v>
                </c:pt>
                <c:pt idx="229">
                  <c:v>18585</c:v>
                </c:pt>
                <c:pt idx="230">
                  <c:v>6891</c:v>
                </c:pt>
                <c:pt idx="231">
                  <c:v>8726</c:v>
                </c:pt>
                <c:pt idx="232">
                  <c:v>5230</c:v>
                </c:pt>
                <c:pt idx="233">
                  <c:v>13331</c:v>
                </c:pt>
                <c:pt idx="234">
                  <c:v>12894</c:v>
                </c:pt>
                <c:pt idx="235">
                  <c:v>16849</c:v>
                </c:pt>
                <c:pt idx="236">
                  <c:v>8119</c:v>
                </c:pt>
                <c:pt idx="237">
                  <c:v>18683</c:v>
                </c:pt>
                <c:pt idx="238">
                  <c:v>10698</c:v>
                </c:pt>
                <c:pt idx="239">
                  <c:v>18657</c:v>
                </c:pt>
                <c:pt idx="240">
                  <c:v>10407</c:v>
                </c:pt>
                <c:pt idx="241">
                  <c:v>6990</c:v>
                </c:pt>
                <c:pt idx="242">
                  <c:v>18106</c:v>
                </c:pt>
                <c:pt idx="243">
                  <c:v>16038</c:v>
                </c:pt>
                <c:pt idx="244">
                  <c:v>16454</c:v>
                </c:pt>
                <c:pt idx="245">
                  <c:v>10951</c:v>
                </c:pt>
                <c:pt idx="246">
                  <c:v>15299</c:v>
                </c:pt>
                <c:pt idx="247">
                  <c:v>15611</c:v>
                </c:pt>
                <c:pt idx="248">
                  <c:v>14242</c:v>
                </c:pt>
                <c:pt idx="249">
                  <c:v>8904</c:v>
                </c:pt>
                <c:pt idx="250">
                  <c:v>8180</c:v>
                </c:pt>
                <c:pt idx="251">
                  <c:v>7620</c:v>
                </c:pt>
                <c:pt idx="252">
                  <c:v>20285</c:v>
                </c:pt>
                <c:pt idx="253">
                  <c:v>16438</c:v>
                </c:pt>
                <c:pt idx="254">
                  <c:v>18641</c:v>
                </c:pt>
                <c:pt idx="255">
                  <c:v>24403</c:v>
                </c:pt>
                <c:pt idx="256">
                  <c:v>16834</c:v>
                </c:pt>
                <c:pt idx="257">
                  <c:v>10849</c:v>
                </c:pt>
                <c:pt idx="258">
                  <c:v>17444</c:v>
                </c:pt>
                <c:pt idx="259">
                  <c:v>4455</c:v>
                </c:pt>
                <c:pt idx="260">
                  <c:v>13689</c:v>
                </c:pt>
                <c:pt idx="261">
                  <c:v>16204</c:v>
                </c:pt>
                <c:pt idx="262">
                  <c:v>7042</c:v>
                </c:pt>
                <c:pt idx="263">
                  <c:v>19301</c:v>
                </c:pt>
                <c:pt idx="264">
                  <c:v>13829</c:v>
                </c:pt>
                <c:pt idx="265">
                  <c:v>10933</c:v>
                </c:pt>
                <c:pt idx="266">
                  <c:v>8568</c:v>
                </c:pt>
                <c:pt idx="267">
                  <c:v>15182</c:v>
                </c:pt>
                <c:pt idx="268">
                  <c:v>14448</c:v>
                </c:pt>
                <c:pt idx="269">
                  <c:v>13184</c:v>
                </c:pt>
                <c:pt idx="270">
                  <c:v>10532</c:v>
                </c:pt>
                <c:pt idx="271">
                  <c:v>16640</c:v>
                </c:pt>
                <c:pt idx="272">
                  <c:v>14527</c:v>
                </c:pt>
                <c:pt idx="273">
                  <c:v>9696</c:v>
                </c:pt>
                <c:pt idx="274">
                  <c:v>14118</c:v>
                </c:pt>
                <c:pt idx="275">
                  <c:v>3840</c:v>
                </c:pt>
                <c:pt idx="276">
                  <c:v>15963</c:v>
                </c:pt>
                <c:pt idx="277">
                  <c:v>4834</c:v>
                </c:pt>
                <c:pt idx="278">
                  <c:v>10958</c:v>
                </c:pt>
                <c:pt idx="279">
                  <c:v>7416</c:v>
                </c:pt>
                <c:pt idx="280">
                  <c:v>18790</c:v>
                </c:pt>
                <c:pt idx="281">
                  <c:v>27148</c:v>
                </c:pt>
                <c:pt idx="282">
                  <c:v>7174</c:v>
                </c:pt>
                <c:pt idx="283">
                  <c:v>18194</c:v>
                </c:pt>
                <c:pt idx="284">
                  <c:v>17322</c:v>
                </c:pt>
                <c:pt idx="285">
                  <c:v>16866</c:v>
                </c:pt>
                <c:pt idx="286">
                  <c:v>7832</c:v>
                </c:pt>
                <c:pt idx="287">
                  <c:v>20766</c:v>
                </c:pt>
                <c:pt idx="288">
                  <c:v>29004</c:v>
                </c:pt>
                <c:pt idx="289">
                  <c:v>8994</c:v>
                </c:pt>
                <c:pt idx="290">
                  <c:v>18679</c:v>
                </c:pt>
                <c:pt idx="291">
                  <c:v>10082</c:v>
                </c:pt>
                <c:pt idx="292">
                  <c:v>16517</c:v>
                </c:pt>
                <c:pt idx="293">
                  <c:v>10869</c:v>
                </c:pt>
                <c:pt idx="294">
                  <c:v>16963</c:v>
                </c:pt>
                <c:pt idx="295">
                  <c:v>10138</c:v>
                </c:pt>
                <c:pt idx="296">
                  <c:v>19438</c:v>
                </c:pt>
                <c:pt idx="297">
                  <c:v>5248</c:v>
                </c:pt>
                <c:pt idx="298">
                  <c:v>17669</c:v>
                </c:pt>
                <c:pt idx="299">
                  <c:v>22894</c:v>
                </c:pt>
                <c:pt idx="300">
                  <c:v>20138</c:v>
                </c:pt>
                <c:pt idx="301">
                  <c:v>16114</c:v>
                </c:pt>
                <c:pt idx="302">
                  <c:v>18971</c:v>
                </c:pt>
                <c:pt idx="303">
                  <c:v>9538</c:v>
                </c:pt>
                <c:pt idx="304">
                  <c:v>14577</c:v>
                </c:pt>
                <c:pt idx="305">
                  <c:v>7413</c:v>
                </c:pt>
                <c:pt idx="306">
                  <c:v>8111</c:v>
                </c:pt>
                <c:pt idx="307">
                  <c:v>4426</c:v>
                </c:pt>
                <c:pt idx="308">
                  <c:v>15710</c:v>
                </c:pt>
                <c:pt idx="309">
                  <c:v>8462</c:v>
                </c:pt>
                <c:pt idx="310">
                  <c:v>20455</c:v>
                </c:pt>
                <c:pt idx="311">
                  <c:v>13344</c:v>
                </c:pt>
                <c:pt idx="312">
                  <c:v>9410</c:v>
                </c:pt>
                <c:pt idx="313">
                  <c:v>18303</c:v>
                </c:pt>
                <c:pt idx="314">
                  <c:v>16073</c:v>
                </c:pt>
                <c:pt idx="315">
                  <c:v>13876</c:v>
                </c:pt>
                <c:pt idx="316">
                  <c:v>18861</c:v>
                </c:pt>
                <c:pt idx="317">
                  <c:v>13972</c:v>
                </c:pt>
                <c:pt idx="318">
                  <c:v>16412</c:v>
                </c:pt>
                <c:pt idx="319">
                  <c:v>16989</c:v>
                </c:pt>
                <c:pt idx="320">
                  <c:v>8913</c:v>
                </c:pt>
                <c:pt idx="321">
                  <c:v>14969</c:v>
                </c:pt>
                <c:pt idx="322">
                  <c:v>11319</c:v>
                </c:pt>
                <c:pt idx="323">
                  <c:v>15055</c:v>
                </c:pt>
                <c:pt idx="324">
                  <c:v>18009</c:v>
                </c:pt>
                <c:pt idx="325">
                  <c:v>17438</c:v>
                </c:pt>
                <c:pt idx="326">
                  <c:v>10581</c:v>
                </c:pt>
                <c:pt idx="327">
                  <c:v>14463</c:v>
                </c:pt>
                <c:pt idx="328">
                  <c:v>11594</c:v>
                </c:pt>
                <c:pt idx="329">
                  <c:v>9395</c:v>
                </c:pt>
                <c:pt idx="330">
                  <c:v>12880</c:v>
                </c:pt>
                <c:pt idx="331">
                  <c:v>11255</c:v>
                </c:pt>
                <c:pt idx="332">
                  <c:v>18315</c:v>
                </c:pt>
                <c:pt idx="333">
                  <c:v>18174</c:v>
                </c:pt>
                <c:pt idx="334">
                  <c:v>14494</c:v>
                </c:pt>
                <c:pt idx="335">
                  <c:v>10697</c:v>
                </c:pt>
                <c:pt idx="336">
                  <c:v>9126</c:v>
                </c:pt>
                <c:pt idx="337">
                  <c:v>10911</c:v>
                </c:pt>
                <c:pt idx="338">
                  <c:v>15156</c:v>
                </c:pt>
                <c:pt idx="339">
                  <c:v>21315</c:v>
                </c:pt>
                <c:pt idx="340">
                  <c:v>12722</c:v>
                </c:pt>
                <c:pt idx="341">
                  <c:v>8957</c:v>
                </c:pt>
                <c:pt idx="342">
                  <c:v>10929</c:v>
                </c:pt>
                <c:pt idx="343">
                  <c:v>13702</c:v>
                </c:pt>
                <c:pt idx="344">
                  <c:v>6666</c:v>
                </c:pt>
                <c:pt idx="345">
                  <c:v>15530</c:v>
                </c:pt>
                <c:pt idx="346">
                  <c:v>11140</c:v>
                </c:pt>
                <c:pt idx="347">
                  <c:v>14487</c:v>
                </c:pt>
                <c:pt idx="348">
                  <c:v>12445</c:v>
                </c:pt>
                <c:pt idx="349">
                  <c:v>6159</c:v>
                </c:pt>
                <c:pt idx="350">
                  <c:v>12463</c:v>
                </c:pt>
                <c:pt idx="351">
                  <c:v>12848</c:v>
                </c:pt>
                <c:pt idx="352">
                  <c:v>12699</c:v>
                </c:pt>
                <c:pt idx="353">
                  <c:v>16304</c:v>
                </c:pt>
                <c:pt idx="354">
                  <c:v>7217</c:v>
                </c:pt>
                <c:pt idx="355">
                  <c:v>8691</c:v>
                </c:pt>
                <c:pt idx="356">
                  <c:v>11054</c:v>
                </c:pt>
                <c:pt idx="357">
                  <c:v>11468</c:v>
                </c:pt>
                <c:pt idx="358">
                  <c:v>15005</c:v>
                </c:pt>
                <c:pt idx="359">
                  <c:v>23038</c:v>
                </c:pt>
                <c:pt idx="360">
                  <c:v>11243</c:v>
                </c:pt>
                <c:pt idx="361">
                  <c:v>20085</c:v>
                </c:pt>
                <c:pt idx="362">
                  <c:v>14743</c:v>
                </c:pt>
                <c:pt idx="363">
                  <c:v>18046</c:v>
                </c:pt>
                <c:pt idx="364">
                  <c:v>9006</c:v>
                </c:pt>
                <c:pt idx="365">
                  <c:v>13921</c:v>
                </c:pt>
                <c:pt idx="366">
                  <c:v>7927</c:v>
                </c:pt>
                <c:pt idx="367">
                  <c:v>11236</c:v>
                </c:pt>
                <c:pt idx="368">
                  <c:v>11024</c:v>
                </c:pt>
                <c:pt idx="369">
                  <c:v>19220</c:v>
                </c:pt>
                <c:pt idx="370">
                  <c:v>16530</c:v>
                </c:pt>
                <c:pt idx="371">
                  <c:v>17212</c:v>
                </c:pt>
                <c:pt idx="372">
                  <c:v>13179</c:v>
                </c:pt>
                <c:pt idx="373">
                  <c:v>15890</c:v>
                </c:pt>
                <c:pt idx="374">
                  <c:v>11943</c:v>
                </c:pt>
                <c:pt idx="375">
                  <c:v>12983</c:v>
                </c:pt>
                <c:pt idx="376">
                  <c:v>9328</c:v>
                </c:pt>
                <c:pt idx="377">
                  <c:v>11758</c:v>
                </c:pt>
                <c:pt idx="378">
                  <c:v>18506</c:v>
                </c:pt>
                <c:pt idx="379">
                  <c:v>9201</c:v>
                </c:pt>
                <c:pt idx="380">
                  <c:v>8292</c:v>
                </c:pt>
                <c:pt idx="381">
                  <c:v>28799</c:v>
                </c:pt>
                <c:pt idx="382">
                  <c:v>14727</c:v>
                </c:pt>
                <c:pt idx="383">
                  <c:v>11895</c:v>
                </c:pt>
                <c:pt idx="384">
                  <c:v>11507</c:v>
                </c:pt>
                <c:pt idx="385">
                  <c:v>12965</c:v>
                </c:pt>
                <c:pt idx="386">
                  <c:v>10907</c:v>
                </c:pt>
                <c:pt idx="387">
                  <c:v>18889</c:v>
                </c:pt>
                <c:pt idx="388">
                  <c:v>17386</c:v>
                </c:pt>
                <c:pt idx="389">
                  <c:v>8634</c:v>
                </c:pt>
                <c:pt idx="390">
                  <c:v>13591</c:v>
                </c:pt>
                <c:pt idx="391">
                  <c:v>10728</c:v>
                </c:pt>
                <c:pt idx="392">
                  <c:v>14577</c:v>
                </c:pt>
                <c:pt idx="393">
                  <c:v>18466</c:v>
                </c:pt>
                <c:pt idx="394">
                  <c:v>15882</c:v>
                </c:pt>
                <c:pt idx="395">
                  <c:v>11561</c:v>
                </c:pt>
                <c:pt idx="396">
                  <c:v>12175</c:v>
                </c:pt>
                <c:pt idx="397">
                  <c:v>18583</c:v>
                </c:pt>
                <c:pt idx="398">
                  <c:v>11818</c:v>
                </c:pt>
                <c:pt idx="399">
                  <c:v>11523</c:v>
                </c:pt>
                <c:pt idx="400">
                  <c:v>11045</c:v>
                </c:pt>
                <c:pt idx="401">
                  <c:v>9003</c:v>
                </c:pt>
                <c:pt idx="402">
                  <c:v>12720</c:v>
                </c:pt>
                <c:pt idx="403">
                  <c:v>17894</c:v>
                </c:pt>
                <c:pt idx="404">
                  <c:v>14373</c:v>
                </c:pt>
                <c:pt idx="405">
                  <c:v>11866</c:v>
                </c:pt>
                <c:pt idx="406">
                  <c:v>16356</c:v>
                </c:pt>
                <c:pt idx="407">
                  <c:v>17333</c:v>
                </c:pt>
                <c:pt idx="408">
                  <c:v>11272</c:v>
                </c:pt>
                <c:pt idx="409">
                  <c:v>12482</c:v>
                </c:pt>
                <c:pt idx="410">
                  <c:v>9950</c:v>
                </c:pt>
                <c:pt idx="411">
                  <c:v>10786</c:v>
                </c:pt>
                <c:pt idx="412">
                  <c:v>9341</c:v>
                </c:pt>
                <c:pt idx="413">
                  <c:v>8725</c:v>
                </c:pt>
                <c:pt idx="414">
                  <c:v>17096</c:v>
                </c:pt>
                <c:pt idx="415">
                  <c:v>12093</c:v>
                </c:pt>
                <c:pt idx="416">
                  <c:v>11564</c:v>
                </c:pt>
                <c:pt idx="417">
                  <c:v>6376</c:v>
                </c:pt>
                <c:pt idx="418">
                  <c:v>13850</c:v>
                </c:pt>
                <c:pt idx="419">
                  <c:v>9257</c:v>
                </c:pt>
                <c:pt idx="420">
                  <c:v>13730</c:v>
                </c:pt>
                <c:pt idx="421">
                  <c:v>13649</c:v>
                </c:pt>
                <c:pt idx="422">
                  <c:v>13783</c:v>
                </c:pt>
                <c:pt idx="423">
                  <c:v>15570</c:v>
                </c:pt>
                <c:pt idx="424">
                  <c:v>10905</c:v>
                </c:pt>
                <c:pt idx="425">
                  <c:v>50959</c:v>
                </c:pt>
                <c:pt idx="426">
                  <c:v>19429</c:v>
                </c:pt>
                <c:pt idx="427">
                  <c:v>20099</c:v>
                </c:pt>
                <c:pt idx="428">
                  <c:v>16252</c:v>
                </c:pt>
                <c:pt idx="429">
                  <c:v>7858</c:v>
                </c:pt>
                <c:pt idx="430">
                  <c:v>15597</c:v>
                </c:pt>
                <c:pt idx="431">
                  <c:v>13788</c:v>
                </c:pt>
                <c:pt idx="432">
                  <c:v>11258</c:v>
                </c:pt>
                <c:pt idx="433">
                  <c:v>13380</c:v>
                </c:pt>
                <c:pt idx="434">
                  <c:v>14377</c:v>
                </c:pt>
                <c:pt idx="435">
                  <c:v>21424</c:v>
                </c:pt>
                <c:pt idx="436">
                  <c:v>8042</c:v>
                </c:pt>
                <c:pt idx="437">
                  <c:v>18559</c:v>
                </c:pt>
                <c:pt idx="438">
                  <c:v>34162</c:v>
                </c:pt>
                <c:pt idx="439">
                  <c:v>8794</c:v>
                </c:pt>
                <c:pt idx="440">
                  <c:v>13906</c:v>
                </c:pt>
                <c:pt idx="441">
                  <c:v>11436</c:v>
                </c:pt>
                <c:pt idx="442">
                  <c:v>14509</c:v>
                </c:pt>
                <c:pt idx="443">
                  <c:v>27596</c:v>
                </c:pt>
                <c:pt idx="444">
                  <c:v>9309</c:v>
                </c:pt>
                <c:pt idx="445">
                  <c:v>12090</c:v>
                </c:pt>
                <c:pt idx="446">
                  <c:v>11623</c:v>
                </c:pt>
                <c:pt idx="447">
                  <c:v>14871</c:v>
                </c:pt>
                <c:pt idx="448">
                  <c:v>11028</c:v>
                </c:pt>
                <c:pt idx="449">
                  <c:v>14193</c:v>
                </c:pt>
                <c:pt idx="450">
                  <c:v>16586</c:v>
                </c:pt>
                <c:pt idx="451">
                  <c:v>17198</c:v>
                </c:pt>
                <c:pt idx="452">
                  <c:v>17449</c:v>
                </c:pt>
                <c:pt idx="453">
                  <c:v>18050</c:v>
                </c:pt>
                <c:pt idx="454">
                  <c:v>14884</c:v>
                </c:pt>
                <c:pt idx="455">
                  <c:v>14941</c:v>
                </c:pt>
                <c:pt idx="456">
                  <c:v>4800</c:v>
                </c:pt>
                <c:pt idx="457">
                  <c:v>20232</c:v>
                </c:pt>
                <c:pt idx="458">
                  <c:v>11930</c:v>
                </c:pt>
                <c:pt idx="459">
                  <c:v>18100</c:v>
                </c:pt>
                <c:pt idx="460">
                  <c:v>17130</c:v>
                </c:pt>
                <c:pt idx="461">
                  <c:v>16946</c:v>
                </c:pt>
                <c:pt idx="462">
                  <c:v>14874</c:v>
                </c:pt>
                <c:pt idx="463">
                  <c:v>16911</c:v>
                </c:pt>
                <c:pt idx="464">
                  <c:v>8299</c:v>
                </c:pt>
                <c:pt idx="465">
                  <c:v>6232</c:v>
                </c:pt>
                <c:pt idx="466">
                  <c:v>11190</c:v>
                </c:pt>
                <c:pt idx="467">
                  <c:v>3928</c:v>
                </c:pt>
                <c:pt idx="468">
                  <c:v>13012</c:v>
                </c:pt>
                <c:pt idx="469">
                  <c:v>15627</c:v>
                </c:pt>
                <c:pt idx="470">
                  <c:v>11119</c:v>
                </c:pt>
                <c:pt idx="471">
                  <c:v>14739</c:v>
                </c:pt>
                <c:pt idx="472">
                  <c:v>15069</c:v>
                </c:pt>
                <c:pt idx="473">
                  <c:v>0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0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0</c:v>
                </c:pt>
                <c:pt idx="526">
                  <c:v>1</c:v>
                </c:pt>
                <c:pt idx="527">
                  <c:v>1</c:v>
                </c:pt>
                <c:pt idx="528">
                  <c:v>0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0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0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1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0</c:v>
                </c:pt>
                <c:pt idx="573">
                  <c:v>1</c:v>
                </c:pt>
                <c:pt idx="574">
                  <c:v>0</c:v>
                </c:pt>
                <c:pt idx="575">
                  <c:v>1</c:v>
                </c:pt>
                <c:pt idx="576">
                  <c:v>1</c:v>
                </c:pt>
                <c:pt idx="577">
                  <c:v>0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0</c:v>
                </c:pt>
                <c:pt idx="590">
                  <c:v>1</c:v>
                </c:pt>
                <c:pt idx="591">
                  <c:v>0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0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0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0</c:v>
                </c:pt>
                <c:pt idx="618">
                  <c:v>0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0</c:v>
                </c:pt>
                <c:pt idx="623">
                  <c:v>0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0</c:v>
                </c:pt>
                <c:pt idx="640">
                  <c:v>1</c:v>
                </c:pt>
                <c:pt idx="641">
                  <c:v>0</c:v>
                </c:pt>
                <c:pt idx="642">
                  <c:v>1</c:v>
                </c:pt>
                <c:pt idx="643">
                  <c:v>0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0</c:v>
                </c:pt>
                <c:pt idx="651">
                  <c:v>0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0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0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0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0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0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0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0</c:v>
                </c:pt>
                <c:pt idx="780">
                  <c:v>1</c:v>
                </c:pt>
                <c:pt idx="781">
                  <c:v>0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0</c:v>
                </c:pt>
                <c:pt idx="786">
                  <c:v>0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0</c:v>
                </c:pt>
                <c:pt idx="794">
                  <c:v>1</c:v>
                </c:pt>
                <c:pt idx="795">
                  <c:v>0</c:v>
                </c:pt>
                <c:pt idx="796">
                  <c:v>1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1</c:v>
                </c:pt>
                <c:pt idx="801">
                  <c:v>0</c:v>
                </c:pt>
                <c:pt idx="802">
                  <c:v>0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0</c:v>
                </c:pt>
                <c:pt idx="810">
                  <c:v>0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0</c:v>
                </c:pt>
                <c:pt idx="819">
                  <c:v>1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0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0</c:v>
                </c:pt>
                <c:pt idx="836">
                  <c:v>1</c:v>
                </c:pt>
                <c:pt idx="837">
                  <c:v>1</c:v>
                </c:pt>
                <c:pt idx="838">
                  <c:v>0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0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0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0</c:v>
                </c:pt>
                <c:pt idx="891">
                  <c:v>0</c:v>
                </c:pt>
                <c:pt idx="892">
                  <c:v>1</c:v>
                </c:pt>
                <c:pt idx="893">
                  <c:v>0</c:v>
                </c:pt>
                <c:pt idx="894">
                  <c:v>0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0</c:v>
                </c:pt>
                <c:pt idx="901">
                  <c:v>1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1</c:v>
                </c:pt>
                <c:pt idx="906">
                  <c:v>0</c:v>
                </c:pt>
                <c:pt idx="907">
                  <c:v>1</c:v>
                </c:pt>
                <c:pt idx="908">
                  <c:v>0</c:v>
                </c:pt>
                <c:pt idx="909">
                  <c:v>0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0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0</c:v>
                </c:pt>
                <c:pt idx="949">
                  <c:v>1</c:v>
                </c:pt>
                <c:pt idx="950">
                  <c:v>0</c:v>
                </c:pt>
                <c:pt idx="951">
                  <c:v>0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0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0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0</c:v>
                </c:pt>
                <c:pt idx="969">
                  <c:v>1</c:v>
                </c:pt>
                <c:pt idx="970">
                  <c:v>1</c:v>
                </c:pt>
                <c:pt idx="971">
                  <c:v>0</c:v>
                </c:pt>
                <c:pt idx="972">
                  <c:v>0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0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1</c:v>
                </c:pt>
                <c:pt idx="994">
                  <c:v>0</c:v>
                </c:pt>
                <c:pt idx="995">
                  <c:v>1</c:v>
                </c:pt>
                <c:pt idx="996">
                  <c:v>1</c:v>
                </c:pt>
                <c:pt idx="997">
                  <c:v>0</c:v>
                </c:pt>
                <c:pt idx="998">
                  <c:v>1</c:v>
                </c:pt>
                <c:pt idx="999">
                  <c:v>0</c:v>
                </c:pt>
                <c:pt idx="1000">
                  <c:v>1</c:v>
                </c:pt>
                <c:pt idx="1001">
                  <c:v>1</c:v>
                </c:pt>
                <c:pt idx="1002">
                  <c:v>0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0</c:v>
                </c:pt>
                <c:pt idx="1008">
                  <c:v>1</c:v>
                </c:pt>
                <c:pt idx="1009">
                  <c:v>1</c:v>
                </c:pt>
                <c:pt idx="1010">
                  <c:v>0</c:v>
                </c:pt>
                <c:pt idx="1011">
                  <c:v>1</c:v>
                </c:pt>
                <c:pt idx="1012">
                  <c:v>1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27552"/>
        <c:axId val="101933440"/>
      </c:lineChart>
      <c:catAx>
        <c:axId val="10192755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101933440"/>
        <c:crosses val="autoZero"/>
        <c:auto val="1"/>
        <c:lblAlgn val="ctr"/>
        <c:lblOffset val="100"/>
        <c:tickLblSkip val="50"/>
        <c:tickMarkSkip val="25"/>
        <c:noMultiLvlLbl val="0"/>
      </c:catAx>
      <c:valAx>
        <c:axId val="101933440"/>
        <c:scaling>
          <c:orientation val="minMax"/>
          <c:max val="75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Lock</a:t>
                </a:r>
                <a:r>
                  <a:rPr lang="en-US" baseline="0" dirty="0" smtClean="0"/>
                  <a:t> Latency (</a:t>
                </a:r>
                <a:r>
                  <a:rPr lang="en-US" baseline="0" dirty="0" err="1" smtClean="0"/>
                  <a:t>ms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6060606060606057E-3"/>
              <c:y val="0.143092781006283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192755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5.6269999999999998</c:v>
                </c:pt>
                <c:pt idx="1">
                  <c:v>9.9220000000000006</c:v>
                </c:pt>
                <c:pt idx="2">
                  <c:v>12.67</c:v>
                </c:pt>
                <c:pt idx="3">
                  <c:v>19.079000000000001</c:v>
                </c:pt>
                <c:pt idx="4">
                  <c:v>21.815999999999999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90176"/>
        <c:axId val="33764480"/>
      </c:lineChart>
      <c:catAx>
        <c:axId val="3309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764480"/>
        <c:crosses val="autoZero"/>
        <c:auto val="1"/>
        <c:lblAlgn val="ctr"/>
        <c:lblOffset val="100"/>
        <c:noMultiLvlLbl val="0"/>
      </c:catAx>
      <c:valAx>
        <c:axId val="33764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Downtime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09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101.8</c:v>
                </c:pt>
                <c:pt idx="1">
                  <c:v>157.36000000000001</c:v>
                </c:pt>
                <c:pt idx="2">
                  <c:v>201.24999999999997</c:v>
                </c:pt>
                <c:pt idx="3">
                  <c:v>312.39999999999998</c:v>
                </c:pt>
                <c:pt idx="4">
                  <c:v>440.64000000000004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06208"/>
        <c:axId val="33812864"/>
      </c:lineChart>
      <c:catAx>
        <c:axId val="3380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812864"/>
        <c:crosses val="autoZero"/>
        <c:auto val="1"/>
        <c:lblAlgn val="ctr"/>
        <c:lblOffset val="100"/>
        <c:noMultiLvlLbl val="0"/>
      </c:catAx>
      <c:valAx>
        <c:axId val="33812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Effective</a:t>
                </a:r>
                <a:r>
                  <a:rPr lang="en-US" baseline="0" dirty="0" smtClean="0"/>
                  <a:t> Lost Workload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80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280</c:v>
                </c:pt>
                <c:pt idx="2">
                  <c:v>350</c:v>
                </c:pt>
                <c:pt idx="3">
                  <c:v>440</c:v>
                </c:pt>
                <c:pt idx="4">
                  <c:v>480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201.3</c:v>
                </c:pt>
                <c:pt idx="1">
                  <c:v>221.9</c:v>
                </c:pt>
                <c:pt idx="2">
                  <c:v>261.60000000000002</c:v>
                </c:pt>
                <c:pt idx="3">
                  <c:v>382.4</c:v>
                </c:pt>
                <c:pt idx="4">
                  <c:v>753.3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24544"/>
        <c:axId val="34126464"/>
      </c:lineChart>
      <c:catAx>
        <c:axId val="3412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26464"/>
        <c:crosses val="autoZero"/>
        <c:auto val="1"/>
        <c:lblAlgn val="ctr"/>
        <c:lblOffset val="100"/>
        <c:noMultiLvlLbl val="0"/>
      </c:catAx>
      <c:valAx>
        <c:axId val="34126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Migration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24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5.6269999999999998</c:v>
                </c:pt>
                <c:pt idx="1">
                  <c:v>9.9220000000000006</c:v>
                </c:pt>
                <c:pt idx="2">
                  <c:v>12.67</c:v>
                </c:pt>
                <c:pt idx="3">
                  <c:v>19.079000000000001</c:v>
                </c:pt>
                <c:pt idx="4">
                  <c:v>21.815999999999999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2.359</c:v>
                </c:pt>
                <c:pt idx="1">
                  <c:v>2.5259999999999998</c:v>
                </c:pt>
                <c:pt idx="2">
                  <c:v>2.1920000000000002</c:v>
                </c:pt>
                <c:pt idx="3">
                  <c:v>3.6829999999999998</c:v>
                </c:pt>
                <c:pt idx="4">
                  <c:v>29.207000000000001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93248"/>
        <c:axId val="34295808"/>
      </c:lineChart>
      <c:catAx>
        <c:axId val="3429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95808"/>
        <c:crosses val="autoZero"/>
        <c:auto val="1"/>
        <c:lblAlgn val="ctr"/>
        <c:lblOffset val="100"/>
        <c:noMultiLvlLbl val="0"/>
      </c:catAx>
      <c:valAx>
        <c:axId val="34295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Downtime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93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101.8</c:v>
                </c:pt>
                <c:pt idx="1">
                  <c:v>157.36000000000001</c:v>
                </c:pt>
                <c:pt idx="2">
                  <c:v>201.24999999999997</c:v>
                </c:pt>
                <c:pt idx="3">
                  <c:v>312.39999999999998</c:v>
                </c:pt>
                <c:pt idx="4">
                  <c:v>440.64000000000004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81.123900000000006</c:v>
                </c:pt>
                <c:pt idx="1">
                  <c:v>84.765799999999999</c:v>
                </c:pt>
                <c:pt idx="2">
                  <c:v>96.5304</c:v>
                </c:pt>
                <c:pt idx="3">
                  <c:v>122.7504</c:v>
                </c:pt>
                <c:pt idx="4">
                  <c:v>303.57990000000001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8688"/>
        <c:axId val="32636928"/>
      </c:lineChart>
      <c:catAx>
        <c:axId val="3433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36928"/>
        <c:crosses val="autoZero"/>
        <c:auto val="1"/>
        <c:lblAlgn val="ctr"/>
        <c:lblOffset val="100"/>
        <c:noMultiLvlLbl val="0"/>
      </c:catAx>
      <c:valAx>
        <c:axId val="32636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Effective</a:t>
                </a:r>
                <a:r>
                  <a:rPr lang="en-US" baseline="0" dirty="0" smtClean="0"/>
                  <a:t> Lost Workload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3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280</c:v>
                </c:pt>
                <c:pt idx="2">
                  <c:v>350</c:v>
                </c:pt>
                <c:pt idx="3">
                  <c:v>440</c:v>
                </c:pt>
                <c:pt idx="4">
                  <c:v>480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201.3</c:v>
                </c:pt>
                <c:pt idx="1">
                  <c:v>221.9</c:v>
                </c:pt>
                <c:pt idx="2">
                  <c:v>261.60000000000002</c:v>
                </c:pt>
                <c:pt idx="3">
                  <c:v>382.4</c:v>
                </c:pt>
                <c:pt idx="4">
                  <c:v>753.3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Mirror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187.4</c:v>
                </c:pt>
                <c:pt idx="1">
                  <c:v>183.6</c:v>
                </c:pt>
                <c:pt idx="2">
                  <c:v>189.3</c:v>
                </c:pt>
                <c:pt idx="3">
                  <c:v>194.8</c:v>
                </c:pt>
                <c:pt idx="4">
                  <c:v>209.6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27008"/>
        <c:axId val="101629312"/>
      </c:lineChart>
      <c:catAx>
        <c:axId val="10162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629312"/>
        <c:crosses val="autoZero"/>
        <c:auto val="1"/>
        <c:lblAlgn val="ctr"/>
        <c:lblOffset val="100"/>
        <c:noMultiLvlLbl val="0"/>
      </c:catAx>
      <c:valAx>
        <c:axId val="101629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Migration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627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5.6269999999999998</c:v>
                </c:pt>
                <c:pt idx="1">
                  <c:v>9.9220000000000006</c:v>
                </c:pt>
                <c:pt idx="2">
                  <c:v>12.67</c:v>
                </c:pt>
                <c:pt idx="3">
                  <c:v>19.079000000000001</c:v>
                </c:pt>
                <c:pt idx="4">
                  <c:v>21.815999999999999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2.359</c:v>
                </c:pt>
                <c:pt idx="1">
                  <c:v>2.5259999999999998</c:v>
                </c:pt>
                <c:pt idx="2">
                  <c:v>2.1920000000000002</c:v>
                </c:pt>
                <c:pt idx="3">
                  <c:v>3.6829999999999998</c:v>
                </c:pt>
                <c:pt idx="4">
                  <c:v>29.207000000000001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Mirror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0.33800000000000002</c:v>
                </c:pt>
                <c:pt idx="1">
                  <c:v>0.33400000000000002</c:v>
                </c:pt>
                <c:pt idx="2">
                  <c:v>0.40200000000000002</c:v>
                </c:pt>
                <c:pt idx="3">
                  <c:v>0.38200000000000001</c:v>
                </c:pt>
                <c:pt idx="4">
                  <c:v>0.40500000000000003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78080"/>
        <c:axId val="101680640"/>
      </c:lineChart>
      <c:catAx>
        <c:axId val="10167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680640"/>
        <c:crosses val="autoZero"/>
        <c:auto val="1"/>
        <c:lblAlgn val="ctr"/>
        <c:lblOffset val="100"/>
        <c:noMultiLvlLbl val="0"/>
      </c:catAx>
      <c:valAx>
        <c:axId val="101680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Downtime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67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Snapshot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101.8</c:v>
                </c:pt>
                <c:pt idx="1">
                  <c:v>157.36000000000001</c:v>
                </c:pt>
                <c:pt idx="2">
                  <c:v>201.24999999999997</c:v>
                </c:pt>
                <c:pt idx="3">
                  <c:v>312.39999999999998</c:v>
                </c:pt>
                <c:pt idx="4">
                  <c:v>440.64000000000004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81.123900000000006</c:v>
                </c:pt>
                <c:pt idx="1">
                  <c:v>84.765799999999999</c:v>
                </c:pt>
                <c:pt idx="2">
                  <c:v>96.5304</c:v>
                </c:pt>
                <c:pt idx="3">
                  <c:v>122.7504</c:v>
                </c:pt>
                <c:pt idx="4">
                  <c:v>303.57990000000001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Mirror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87.141000000000005</c:v>
                </c:pt>
                <c:pt idx="1">
                  <c:v>80.967600000000004</c:v>
                </c:pt>
                <c:pt idx="2">
                  <c:v>73.827000000000012</c:v>
                </c:pt>
                <c:pt idx="3">
                  <c:v>65.842400000000012</c:v>
                </c:pt>
                <c:pt idx="4">
                  <c:v>67.281599999999997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66176"/>
        <c:axId val="102172544"/>
      </c:lineChart>
      <c:catAx>
        <c:axId val="10166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Workload OIO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172544"/>
        <c:crosses val="autoZero"/>
        <c:auto val="1"/>
        <c:lblAlgn val="ctr"/>
        <c:lblOffset val="100"/>
        <c:noMultiLvlLbl val="0"/>
      </c:catAx>
      <c:valAx>
        <c:axId val="102172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Effective</a:t>
                </a:r>
                <a:r>
                  <a:rPr lang="en-US" baseline="0" dirty="0" smtClean="0"/>
                  <a:t> Lost Workload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66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3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1951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81951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73D68B-0CA8-4788-90D5-2D086E03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3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8" y="4409758"/>
            <a:ext cx="513164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951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951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ED41AE-736E-48F5-8701-1355F6D9E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43EB8-94ED-4AA0-ACA2-1F68D0EE20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7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9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1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7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1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0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4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2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1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9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8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1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9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2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6729169" y="6696045"/>
            <a:ext cx="2343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</a:rPr>
              <a:t>© 2010 VMware Inc. All rights reserved</a:t>
            </a: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white">
          <a:xfrm>
            <a:off x="224584" y="6393782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Confidential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784226"/>
            <a:ext cx="7704582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192" y="330200"/>
            <a:ext cx="8446008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6524625" y="6696045"/>
            <a:ext cx="2343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</a:rPr>
              <a:t>© 2010 VMware Inc. All rights reserved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Date Placeholder 8"/>
          <p:cNvSpPr txBox="1">
            <a:spLocks/>
          </p:cNvSpPr>
          <p:nvPr userDrawn="1"/>
        </p:nvSpPr>
        <p:spPr bwMode="white">
          <a:xfrm>
            <a:off x="2971800" y="6325268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8" r:id="rId2"/>
    <p:sldLayoutId id="2147483710" r:id="rId3"/>
    <p:sldLayoutId id="2147483726" r:id="rId4"/>
    <p:sldLayoutId id="2147483727" r:id="rId5"/>
    <p:sldLayoutId id="2147483712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71450"/>
            <a:ext cx="847382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454025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7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Design and Evolution of</a:t>
            </a:r>
            <a:br>
              <a:rPr lang="en-US" dirty="0" smtClean="0"/>
            </a:br>
            <a:r>
              <a:rPr lang="en-US" dirty="0" smtClean="0"/>
              <a:t>Live Storage Migration in VMware ESX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289331"/>
            <a:ext cx="8382000" cy="12954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Ali Mashtizadeh, VMware, Inc.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Emré Celebi, </a:t>
            </a:r>
            <a:r>
              <a:rPr lang="en-US" dirty="0"/>
              <a:t>VMware, Inc.</a:t>
            </a:r>
            <a:endParaRPr 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Tal Garfinkel, </a:t>
            </a:r>
            <a:r>
              <a:rPr lang="en-US" dirty="0"/>
              <a:t>VMware, Inc.</a:t>
            </a:r>
            <a:endParaRPr 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Min </a:t>
            </a:r>
            <a:r>
              <a:rPr lang="en-US" dirty="0" smtClean="0"/>
              <a:t>Cai, </a:t>
            </a:r>
            <a:r>
              <a:rPr lang="en-US" dirty="0"/>
              <a:t>VMware, Inc.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Architectures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Snapshotting</a:t>
            </a:r>
          </a:p>
          <a:p>
            <a:endParaRPr lang="en-US" dirty="0" smtClean="0"/>
          </a:p>
          <a:p>
            <a:r>
              <a:rPr lang="en-US" dirty="0" smtClean="0"/>
              <a:t>Dirty Block Tracking (DBT)</a:t>
            </a:r>
          </a:p>
          <a:p>
            <a:pPr lvl="1"/>
            <a:r>
              <a:rPr lang="en-US" dirty="0" smtClean="0"/>
              <a:t>Heat Optimization</a:t>
            </a:r>
          </a:p>
          <a:p>
            <a:endParaRPr lang="en-US" dirty="0" smtClean="0"/>
          </a:p>
          <a:p>
            <a:r>
              <a:rPr lang="en-US" dirty="0" smtClean="0"/>
              <a:t>IO Mirroring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6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23908" y="3383281"/>
            <a:ext cx="2090022" cy="2218476"/>
            <a:chOff x="5237466" y="3559283"/>
            <a:chExt cx="2090022" cy="1998405"/>
          </a:xfrm>
        </p:grpSpPr>
        <p:sp>
          <p:nvSpPr>
            <p:cNvPr id="10" name="Rounded Rectangle 9"/>
            <p:cNvSpPr/>
            <p:nvPr/>
          </p:nvSpPr>
          <p:spPr>
            <a:xfrm>
              <a:off x="5237466" y="3559283"/>
              <a:ext cx="2090022" cy="1998405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798" y="5215910"/>
              <a:ext cx="1411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Dest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 Volume</a:t>
              </a:r>
            </a:p>
          </p:txBody>
        </p:sp>
      </p:grpSp>
      <p:sp>
        <p:nvSpPr>
          <p:cNvPr id="28" name="Flowchart: Magnetic Disk 27"/>
          <p:cNvSpPr/>
          <p:nvPr/>
        </p:nvSpPr>
        <p:spPr bwMode="auto">
          <a:xfrm>
            <a:off x="6124787" y="3752498"/>
            <a:ext cx="833284" cy="28022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82066" y="3433157"/>
            <a:ext cx="2090022" cy="2178604"/>
            <a:chOff x="1095624" y="3613355"/>
            <a:chExt cx="2090022" cy="1998405"/>
          </a:xfrm>
        </p:grpSpPr>
        <p:sp>
          <p:nvSpPr>
            <p:cNvPr id="7" name="Rounded Rectangle 6"/>
            <p:cNvSpPr/>
            <p:nvPr/>
          </p:nvSpPr>
          <p:spPr>
            <a:xfrm>
              <a:off x="1095624" y="3613355"/>
              <a:ext cx="2090022" cy="1998405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0706" y="5270864"/>
              <a:ext cx="1297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Src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 Volume</a:t>
              </a:r>
            </a:p>
          </p:txBody>
        </p:sp>
      </p:grpSp>
      <p:sp>
        <p:nvSpPr>
          <p:cNvPr id="34" name="Flowchart: Magnetic Disk 33"/>
          <p:cNvSpPr/>
          <p:nvPr/>
        </p:nvSpPr>
        <p:spPr bwMode="auto">
          <a:xfrm>
            <a:off x="2028558" y="4162728"/>
            <a:ext cx="833284" cy="28022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50713" y="1032387"/>
            <a:ext cx="2370242" cy="1091381"/>
            <a:chOff x="3197279" y="1032387"/>
            <a:chExt cx="2370242" cy="1091381"/>
          </a:xfrm>
        </p:grpSpPr>
        <p:sp>
          <p:nvSpPr>
            <p:cNvPr id="5" name="Rounded Rectangle 4"/>
            <p:cNvSpPr/>
            <p:nvPr/>
          </p:nvSpPr>
          <p:spPr>
            <a:xfrm>
              <a:off x="3197279" y="1032387"/>
              <a:ext cx="2370242" cy="1091381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8887" y="1044683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ESX Host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Architecture – ESX 3.5 U1</a:t>
            </a:r>
            <a:endParaRPr lang="en-US" dirty="0"/>
          </a:p>
        </p:txBody>
      </p:sp>
      <p:pic>
        <p:nvPicPr>
          <p:cNvPr id="6" name="Picture 10" descr="ICON_VM_basic_flat_R2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505" y="1531013"/>
            <a:ext cx="737419" cy="4402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Flowchart: Magnetic Disk 13"/>
          <p:cNvSpPr/>
          <p:nvPr/>
        </p:nvSpPr>
        <p:spPr bwMode="auto">
          <a:xfrm>
            <a:off x="2027690" y="4153548"/>
            <a:ext cx="833284" cy="28022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>
            <a:off x="2031667" y="4547420"/>
            <a:ext cx="835742" cy="607142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VMDK</a:t>
            </a:r>
          </a:p>
        </p:txBody>
      </p:sp>
      <p:cxnSp>
        <p:nvCxnSpPr>
          <p:cNvPr id="17" name="Straight Arrow Connector 16"/>
          <p:cNvCxnSpPr>
            <a:stCxn id="6" idx="2"/>
          </p:cNvCxnSpPr>
          <p:nvPr/>
        </p:nvCxnSpPr>
        <p:spPr bwMode="auto">
          <a:xfrm rot="5400000">
            <a:off x="2794585" y="2501040"/>
            <a:ext cx="2180390" cy="1120871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6" idx="2"/>
          </p:cNvCxnSpPr>
          <p:nvPr/>
        </p:nvCxnSpPr>
        <p:spPr bwMode="auto">
          <a:xfrm rot="5400000">
            <a:off x="2639723" y="2235566"/>
            <a:ext cx="2069779" cy="1541206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Flowchart: Magnetic Disk 21"/>
          <p:cNvSpPr/>
          <p:nvPr/>
        </p:nvSpPr>
        <p:spPr bwMode="auto">
          <a:xfrm>
            <a:off x="2030688" y="4557460"/>
            <a:ext cx="835742" cy="607142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VMDK</a:t>
            </a:r>
          </a:p>
        </p:txBody>
      </p:sp>
      <p:cxnSp>
        <p:nvCxnSpPr>
          <p:cNvPr id="23" name="Straight Arrow Connector 22"/>
          <p:cNvCxnSpPr>
            <a:endCxn id="14" idx="1"/>
          </p:cNvCxnSpPr>
          <p:nvPr/>
        </p:nvCxnSpPr>
        <p:spPr bwMode="auto">
          <a:xfrm rot="5400000">
            <a:off x="2430779" y="1999624"/>
            <a:ext cx="2167477" cy="2140370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cxnSp>
        <p:nvCxnSpPr>
          <p:cNvPr id="31" name="Straight Arrow Connector 30"/>
          <p:cNvCxnSpPr>
            <a:stCxn id="6" idx="2"/>
            <a:endCxn id="28" idx="1"/>
          </p:cNvCxnSpPr>
          <p:nvPr/>
        </p:nvCxnSpPr>
        <p:spPr bwMode="auto">
          <a:xfrm rot="16200000" flipH="1">
            <a:off x="4602713" y="1813782"/>
            <a:ext cx="1781218" cy="2096214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sp>
        <p:nvSpPr>
          <p:cNvPr id="27" name="Flowchart: Magnetic Disk 26"/>
          <p:cNvSpPr/>
          <p:nvPr/>
        </p:nvSpPr>
        <p:spPr bwMode="auto">
          <a:xfrm>
            <a:off x="2027993" y="4542889"/>
            <a:ext cx="844054" cy="611001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VMDK</a:t>
            </a:r>
          </a:p>
        </p:txBody>
      </p:sp>
      <p:sp>
        <p:nvSpPr>
          <p:cNvPr id="35" name="Flowchart: Magnetic Disk 34"/>
          <p:cNvSpPr/>
          <p:nvPr/>
        </p:nvSpPr>
        <p:spPr bwMode="auto">
          <a:xfrm>
            <a:off x="6146464" y="4541911"/>
            <a:ext cx="852851" cy="616136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VMDK</a:t>
            </a:r>
          </a:p>
        </p:txBody>
      </p:sp>
      <p:cxnSp>
        <p:nvCxnSpPr>
          <p:cNvPr id="36" name="Straight Arrow Connector 35"/>
          <p:cNvCxnSpPr>
            <a:endCxn id="35" idx="1"/>
          </p:cNvCxnSpPr>
          <p:nvPr/>
        </p:nvCxnSpPr>
        <p:spPr bwMode="auto">
          <a:xfrm rot="16200000" flipH="1">
            <a:off x="4277387" y="2246408"/>
            <a:ext cx="2583486" cy="2007520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2308520" y="4577504"/>
            <a:ext cx="287861" cy="3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2"/>
            <a:endCxn id="14" idx="4"/>
          </p:cNvCxnSpPr>
          <p:nvPr/>
        </p:nvCxnSpPr>
        <p:spPr bwMode="auto">
          <a:xfrm rot="10800000">
            <a:off x="2860974" y="4293659"/>
            <a:ext cx="3285490" cy="556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8" idx="2"/>
            <a:endCxn id="14" idx="4"/>
          </p:cNvCxnSpPr>
          <p:nvPr/>
        </p:nvCxnSpPr>
        <p:spPr bwMode="auto">
          <a:xfrm rot="10800000" flipV="1">
            <a:off x="2860975" y="3892608"/>
            <a:ext cx="3263813" cy="401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27" idx="0"/>
          </p:cNvCxnSpPr>
          <p:nvPr/>
        </p:nvCxnSpPr>
        <p:spPr bwMode="auto">
          <a:xfrm rot="5400000">
            <a:off x="2059980" y="2361321"/>
            <a:ext cx="2775276" cy="1995195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6200000" flipH="1">
            <a:off x="6252936" y="4335076"/>
            <a:ext cx="623483" cy="166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7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5149E-6 L 0.45121 -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45174 0.072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36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00191 0.138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9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4" grpId="0" animBg="1"/>
      <p:bldP spid="34" grpId="1" animBg="1"/>
      <p:bldP spid="34" grpId="2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7" grpId="0" animBg="1"/>
      <p:bldP spid="27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Workload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Synthetic Iometer workload (OLTP):</a:t>
            </a:r>
          </a:p>
          <a:p>
            <a:pPr lvl="1"/>
            <a:r>
              <a:rPr lang="en-US" dirty="0" smtClean="0"/>
              <a:t>30% Write/70% Read</a:t>
            </a:r>
          </a:p>
          <a:p>
            <a:pPr lvl="1"/>
            <a:r>
              <a:rPr lang="en-US" dirty="0" smtClean="0"/>
              <a:t>100% Random</a:t>
            </a:r>
          </a:p>
          <a:p>
            <a:pPr lvl="1"/>
            <a:r>
              <a:rPr lang="en-US" dirty="0" smtClean="0"/>
              <a:t>8KB IOs</a:t>
            </a:r>
          </a:p>
          <a:p>
            <a:pPr lvl="1"/>
            <a:r>
              <a:rPr lang="en-US" dirty="0" smtClean="0"/>
              <a:t>Outstanding IOs (OIOs) from 2 to 32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Migration Setup:</a:t>
            </a:r>
          </a:p>
          <a:p>
            <a:pPr lvl="1"/>
            <a:r>
              <a:rPr lang="en-US" dirty="0" smtClean="0"/>
              <a:t>Migrated both the 6 GB System Disk and 32 GB Data Disk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Dell PowerEdge R710: Dual Xeon X5570 2.93 GHz</a:t>
            </a:r>
          </a:p>
          <a:p>
            <a:pPr lvl="1"/>
            <a:r>
              <a:rPr lang="en-US" dirty="0" smtClean="0"/>
              <a:t>Two EMC CX4-120 arrays</a:t>
            </a:r>
            <a:r>
              <a:rPr lang="en-US" dirty="0"/>
              <a:t> </a:t>
            </a:r>
            <a:r>
              <a:rPr lang="en-US" dirty="0" smtClean="0"/>
              <a:t>connected via 8Gb </a:t>
            </a:r>
            <a:r>
              <a:rPr lang="en-US" dirty="0" err="1" smtClean="0"/>
              <a:t>Fibre</a:t>
            </a:r>
            <a:r>
              <a:rPr lang="en-US" dirty="0" smtClean="0"/>
              <a:t> Channel</a:t>
            </a:r>
          </a:p>
        </p:txBody>
      </p:sp>
    </p:spTree>
    <p:extLst>
      <p:ext uri="{BB962C8B-B14F-4D97-AF65-F5344CB8AC3E}">
        <p14:creationId xmlns:p14="http://schemas.microsoft.com/office/powerpoint/2010/main" val="2360510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Time vs. Varying OIO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46710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0722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vs. Varying OIO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90548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8034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Penalty vs. Varying OIO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119261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1977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Simple implementation</a:t>
            </a:r>
          </a:p>
          <a:p>
            <a:pPr lvl="1"/>
            <a:r>
              <a:rPr lang="en-US" dirty="0" smtClean="0"/>
              <a:t>Built on existing and well tested infrastructure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Suffers from snapshot performance issues</a:t>
            </a:r>
          </a:p>
          <a:p>
            <a:pPr lvl="1"/>
            <a:r>
              <a:rPr lang="en-US" dirty="0" smtClean="0"/>
              <a:t>Disk space: Up to 3x the VM size</a:t>
            </a:r>
          </a:p>
          <a:p>
            <a:pPr lvl="1"/>
            <a:r>
              <a:rPr lang="en-US" dirty="0" smtClean="0"/>
              <a:t>Not an atomic switch from source to destination</a:t>
            </a:r>
          </a:p>
          <a:p>
            <a:pPr lvl="2"/>
            <a:r>
              <a:rPr lang="en-US" dirty="0" smtClean="0"/>
              <a:t>A problem when spanning replication fault domains</a:t>
            </a:r>
          </a:p>
          <a:p>
            <a:pPr lvl="1"/>
            <a:r>
              <a:rPr lang="en-US" dirty="0" smtClean="0"/>
              <a:t>Downtime</a:t>
            </a:r>
          </a:p>
          <a:p>
            <a:pPr lvl="1"/>
            <a:r>
              <a:rPr lang="en-US" dirty="0" smtClean="0"/>
              <a:t>Long migration times</a:t>
            </a:r>
          </a:p>
        </p:txBody>
      </p:sp>
    </p:spTree>
    <p:extLst>
      <p:ext uri="{BB962C8B-B14F-4D97-AF65-F5344CB8AC3E}">
        <p14:creationId xmlns:p14="http://schemas.microsoft.com/office/powerpoint/2010/main" val="2438327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versus Dirty Block Tracking Intuition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Virtual disk level snapshots have overhead to maintain metadata</a:t>
            </a:r>
          </a:p>
          <a:p>
            <a:r>
              <a:rPr lang="en-US" dirty="0" smtClean="0"/>
              <a:t>Requires lots of disk space</a:t>
            </a:r>
          </a:p>
          <a:p>
            <a:endParaRPr lang="en-US" dirty="0"/>
          </a:p>
          <a:p>
            <a:r>
              <a:rPr lang="en-US" dirty="0" smtClean="0"/>
              <a:t>We want to operate more like live migration</a:t>
            </a:r>
          </a:p>
          <a:p>
            <a:pPr lvl="1"/>
            <a:r>
              <a:rPr lang="en-US" dirty="0" smtClean="0"/>
              <a:t>Iterative copy</a:t>
            </a:r>
          </a:p>
          <a:p>
            <a:pPr lvl="1"/>
            <a:r>
              <a:rPr lang="en-US" dirty="0" smtClean="0"/>
              <a:t>Block level copy rather than disk level – enables optimizations</a:t>
            </a:r>
          </a:p>
          <a:p>
            <a:pPr lvl="1"/>
            <a:endParaRPr lang="en-US" dirty="0"/>
          </a:p>
          <a:p>
            <a:r>
              <a:rPr lang="en-US" dirty="0" smtClean="0"/>
              <a:t>We need a mechanism to track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6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23908" y="3603351"/>
            <a:ext cx="2090022" cy="1998405"/>
            <a:chOff x="5237466" y="3559283"/>
            <a:chExt cx="2090022" cy="1998405"/>
          </a:xfrm>
        </p:grpSpPr>
        <p:sp>
          <p:nvSpPr>
            <p:cNvPr id="8" name="Rounded Rectangle 7"/>
            <p:cNvSpPr/>
            <p:nvPr/>
          </p:nvSpPr>
          <p:spPr>
            <a:xfrm>
              <a:off x="5237466" y="3559283"/>
              <a:ext cx="2090022" cy="1998405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798" y="5214739"/>
              <a:ext cx="1411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Dest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 Volume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2066" y="3613355"/>
            <a:ext cx="2090022" cy="1998405"/>
            <a:chOff x="1095624" y="3613355"/>
            <a:chExt cx="2090022" cy="1998405"/>
          </a:xfrm>
        </p:grpSpPr>
        <p:sp>
          <p:nvSpPr>
            <p:cNvPr id="11" name="Rounded Rectangle 10"/>
            <p:cNvSpPr/>
            <p:nvPr/>
          </p:nvSpPr>
          <p:spPr>
            <a:xfrm>
              <a:off x="1095624" y="3613355"/>
              <a:ext cx="2090022" cy="1998405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6956" y="5245061"/>
              <a:ext cx="1297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Src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 Volume</a:t>
              </a:r>
            </a:p>
          </p:txBody>
        </p:sp>
      </p:grpSp>
      <p:sp>
        <p:nvSpPr>
          <p:cNvPr id="16" name="Flowchart: Magnetic Disk 15"/>
          <p:cNvSpPr/>
          <p:nvPr/>
        </p:nvSpPr>
        <p:spPr bwMode="auto">
          <a:xfrm>
            <a:off x="1662545" y="4654542"/>
            <a:ext cx="1496291" cy="37882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1662545" y="4357662"/>
            <a:ext cx="1496291" cy="401384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lowchart: Magnetic Disk 17"/>
          <p:cNvSpPr/>
          <p:nvPr/>
        </p:nvSpPr>
        <p:spPr bwMode="auto">
          <a:xfrm>
            <a:off x="1662545" y="4197927"/>
            <a:ext cx="1496291" cy="394538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654233" y="4061360"/>
            <a:ext cx="1512916" cy="1175658"/>
            <a:chOff x="1654233" y="4061360"/>
            <a:chExt cx="1512916" cy="1175658"/>
          </a:xfrm>
        </p:grpSpPr>
        <p:sp>
          <p:nvSpPr>
            <p:cNvPr id="13" name="Flowchart: Magnetic Disk 12"/>
            <p:cNvSpPr/>
            <p:nvPr/>
          </p:nvSpPr>
          <p:spPr bwMode="auto">
            <a:xfrm>
              <a:off x="1654233" y="4061360"/>
              <a:ext cx="1512916" cy="1175658"/>
            </a:xfrm>
            <a:prstGeom prst="flowChartMagneticDisk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78183" y="4928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VMDK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776572" y="4270051"/>
            <a:ext cx="1292284" cy="715227"/>
            <a:chOff x="256531" y="2536839"/>
            <a:chExt cx="1292284" cy="715227"/>
          </a:xfrm>
        </p:grpSpPr>
        <p:sp>
          <p:nvSpPr>
            <p:cNvPr id="93" name="Rectangle 92"/>
            <p:cNvSpPr/>
            <p:nvPr/>
          </p:nvSpPr>
          <p:spPr bwMode="auto">
            <a:xfrm>
              <a:off x="256531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9315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57944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58629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72683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72683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472683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472683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472683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88828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88828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88828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88828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88828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903571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903571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903571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903571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903571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118328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118328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1118328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1118328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1118328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1333079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333079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333079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333079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333079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56531" y="310621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813368" y="4055819"/>
            <a:ext cx="1512916" cy="1175658"/>
            <a:chOff x="1654233" y="4061360"/>
            <a:chExt cx="1512916" cy="1175658"/>
          </a:xfrm>
        </p:grpSpPr>
        <p:sp>
          <p:nvSpPr>
            <p:cNvPr id="89" name="Flowchart: Magnetic Disk 88"/>
            <p:cNvSpPr/>
            <p:nvPr/>
          </p:nvSpPr>
          <p:spPr bwMode="auto">
            <a:xfrm>
              <a:off x="1654233" y="4061360"/>
              <a:ext cx="1512916" cy="117565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78183" y="4928259"/>
              <a:ext cx="7136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VMDK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781298" y="4412724"/>
            <a:ext cx="1281104" cy="428463"/>
            <a:chOff x="403761" y="2691388"/>
            <a:chExt cx="1281104" cy="428463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469129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03761" y="269138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1061" y="269138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209607" y="4270049"/>
            <a:ext cx="642432" cy="571139"/>
            <a:chOff x="832070" y="2548712"/>
            <a:chExt cx="642432" cy="57113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042433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832070" y="2548712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258766" y="2548712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782671" y="4556812"/>
            <a:ext cx="1069369" cy="428463"/>
            <a:chOff x="405133" y="2835476"/>
            <a:chExt cx="1069369" cy="428463"/>
          </a:xfrm>
        </p:grpSpPr>
        <p:sp>
          <p:nvSpPr>
            <p:cNvPr id="55" name="Rectangle 54"/>
            <p:cNvSpPr/>
            <p:nvPr/>
          </p:nvSpPr>
          <p:spPr bwMode="auto">
            <a:xfrm>
              <a:off x="405133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29286" y="311945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18320" y="283547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258766" y="283547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771624" y="4410760"/>
            <a:ext cx="1296440" cy="572541"/>
            <a:chOff x="1833969" y="948499"/>
            <a:chExt cx="1296440" cy="572541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1833969" y="1233871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266266" y="1091185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695766" y="948499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914673" y="1376557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807825" y="4050277"/>
            <a:ext cx="1523999" cy="1195054"/>
            <a:chOff x="1654233" y="4061360"/>
            <a:chExt cx="1512916" cy="1175658"/>
          </a:xfrm>
        </p:grpSpPr>
        <p:sp>
          <p:nvSpPr>
            <p:cNvPr id="197" name="Flowchart: Magnetic Disk 196"/>
            <p:cNvSpPr/>
            <p:nvPr/>
          </p:nvSpPr>
          <p:spPr bwMode="auto">
            <a:xfrm>
              <a:off x="1654233" y="4061360"/>
              <a:ext cx="1512916" cy="1175658"/>
            </a:xfrm>
            <a:prstGeom prst="flowChartMagneticDisk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078183" y="4928259"/>
              <a:ext cx="7136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VMDK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Block Tracking (DBT) Architecture – ESX 4.0/4.1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83721" y="1032387"/>
            <a:ext cx="2370242" cy="1091381"/>
            <a:chOff x="3197279" y="1032387"/>
            <a:chExt cx="2370242" cy="1091381"/>
          </a:xfrm>
        </p:grpSpPr>
        <p:sp>
          <p:nvSpPr>
            <p:cNvPr id="4" name="Rounded Rectangle 3"/>
            <p:cNvSpPr/>
            <p:nvPr/>
          </p:nvSpPr>
          <p:spPr>
            <a:xfrm>
              <a:off x="3197279" y="1032387"/>
              <a:ext cx="2370242" cy="1091381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28887" y="1044683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ESX Host</a:t>
              </a:r>
            </a:p>
          </p:txBody>
        </p:sp>
      </p:grpSp>
      <p:pic>
        <p:nvPicPr>
          <p:cNvPr id="6" name="Picture 10" descr="ICON_VM_basic_flat_R2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513" y="1531013"/>
            <a:ext cx="737419" cy="4402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cxnSp>
        <p:nvCxnSpPr>
          <p:cNvPr id="14" name="Straight Arrow Connector 13"/>
          <p:cNvCxnSpPr>
            <a:endCxn id="13" idx="1"/>
          </p:cNvCxnSpPr>
          <p:nvPr/>
        </p:nvCxnSpPr>
        <p:spPr bwMode="auto">
          <a:xfrm rot="10800000" flipV="1">
            <a:off x="2410692" y="1971278"/>
            <a:ext cx="2167533" cy="2090081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cxnSp>
        <p:nvCxnSpPr>
          <p:cNvPr id="194" name="Straight Arrow Connector 193"/>
          <p:cNvCxnSpPr>
            <a:endCxn id="89" idx="1"/>
          </p:cNvCxnSpPr>
          <p:nvPr/>
        </p:nvCxnSpPr>
        <p:spPr bwMode="auto">
          <a:xfrm rot="16200000" flipH="1">
            <a:off x="4567777" y="2053770"/>
            <a:ext cx="2098394" cy="1905704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07089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017E-6 L 0.45659 2.22017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2276E-7 L 0.45521 0.00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031E-7 L 0.45521 0.0002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32007E-6 L 0.4474 -0.0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45277 0.001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45087 -0.00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5174 -0.002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Mover (DM)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Kernel Service</a:t>
            </a:r>
          </a:p>
          <a:p>
            <a:pPr lvl="1"/>
            <a:r>
              <a:rPr lang="en-US" dirty="0" smtClean="0"/>
              <a:t>Provides disk copy operations</a:t>
            </a:r>
          </a:p>
          <a:p>
            <a:pPr lvl="1"/>
            <a:r>
              <a:rPr lang="en-US" dirty="0" smtClean="0"/>
              <a:t>Avoids memory copy (DMAs only)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 (default configuration)</a:t>
            </a:r>
          </a:p>
          <a:p>
            <a:pPr lvl="1"/>
            <a:r>
              <a:rPr lang="en-US" dirty="0" smtClean="0"/>
              <a:t>16 Outstanding IOs</a:t>
            </a:r>
          </a:p>
          <a:p>
            <a:pPr lvl="1"/>
            <a:r>
              <a:rPr lang="en-US" dirty="0" smtClean="0"/>
              <a:t>256 KB 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17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live migration?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Migration architectures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Lessons</a:t>
            </a:r>
          </a:p>
          <a:p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Time vs. Varying OIO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686027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71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vs. Varying OIO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21574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6427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Penalty vs. Varying OIO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83440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55188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Block Tracking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Well understood architecture based similar to live VM migration</a:t>
            </a:r>
          </a:p>
          <a:p>
            <a:pPr lvl="1"/>
            <a:r>
              <a:rPr lang="en-US" dirty="0" smtClean="0"/>
              <a:t>Eliminated performance issues associated with snapshots</a:t>
            </a:r>
          </a:p>
          <a:p>
            <a:pPr lvl="1"/>
            <a:r>
              <a:rPr lang="en-US" dirty="0" smtClean="0"/>
              <a:t>Enables block level optimizations</a:t>
            </a:r>
          </a:p>
          <a:p>
            <a:pPr lvl="1"/>
            <a:r>
              <a:rPr lang="en-US" dirty="0" smtClean="0"/>
              <a:t>Atomicity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Migrations may not converge (and will not succeed with reasonable downtime)</a:t>
            </a:r>
          </a:p>
          <a:p>
            <a:pPr lvl="2"/>
            <a:r>
              <a:rPr lang="en-US" dirty="0" smtClean="0"/>
              <a:t>Destination slower than source</a:t>
            </a:r>
          </a:p>
          <a:p>
            <a:pPr lvl="2"/>
            <a:r>
              <a:rPr lang="en-US" dirty="0" smtClean="0"/>
              <a:t>Insufficient copy bandwidth</a:t>
            </a:r>
          </a:p>
          <a:p>
            <a:pPr lvl="1"/>
            <a:r>
              <a:rPr lang="en-US" dirty="0" smtClean="0"/>
              <a:t>Convergence logic difficult to tune</a:t>
            </a:r>
            <a:endParaRPr lang="en-US" dirty="0"/>
          </a:p>
          <a:p>
            <a:pPr lvl="1"/>
            <a:r>
              <a:rPr lang="en-US" dirty="0" smtClean="0"/>
              <a:t>Downtime</a:t>
            </a:r>
          </a:p>
        </p:txBody>
      </p:sp>
    </p:spTree>
    <p:extLst>
      <p:ext uri="{BB962C8B-B14F-4D97-AF65-F5344CB8AC3E}">
        <p14:creationId xmlns:p14="http://schemas.microsoft.com/office/powerpoint/2010/main" val="3812765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Write Frequency – Exchange Workload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835025"/>
            <a:ext cx="69215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862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Optimization – 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Defer copying data that is frequently written</a:t>
            </a:r>
          </a:p>
          <a:p>
            <a:endParaRPr lang="en-US" dirty="0" smtClean="0"/>
          </a:p>
          <a:p>
            <a:r>
              <a:rPr lang="en-US" dirty="0" smtClean="0"/>
              <a:t>Detects frequently written blocks</a:t>
            </a:r>
          </a:p>
          <a:p>
            <a:pPr lvl="1"/>
            <a:r>
              <a:rPr lang="en-US" dirty="0" smtClean="0"/>
              <a:t>File system metadata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ircular logs</a:t>
            </a:r>
          </a:p>
          <a:p>
            <a:pPr lvl="1"/>
            <a:r>
              <a:rPr lang="en-US" dirty="0" smtClean="0"/>
              <a:t>Application specific data</a:t>
            </a:r>
          </a:p>
          <a:p>
            <a:endParaRPr lang="en-US" dirty="0"/>
          </a:p>
          <a:p>
            <a:r>
              <a:rPr lang="en-US" dirty="0" smtClean="0"/>
              <a:t>No significant benefit for:</a:t>
            </a:r>
          </a:p>
          <a:p>
            <a:pPr lvl="1"/>
            <a:r>
              <a:rPr lang="en-US" dirty="0" smtClean="0"/>
              <a:t>Copy on write file systems (e.g. ZFS, HAMMER, WAFL)</a:t>
            </a:r>
          </a:p>
          <a:p>
            <a:pPr lvl="1"/>
            <a:r>
              <a:rPr lang="en-US" dirty="0" smtClean="0"/>
              <a:t>Workloads with limited locality (e.g. OLTP)</a:t>
            </a:r>
          </a:p>
        </p:txBody>
      </p:sp>
    </p:spTree>
    <p:extLst>
      <p:ext uri="{BB962C8B-B14F-4D97-AF65-F5344CB8AC3E}">
        <p14:creationId xmlns:p14="http://schemas.microsoft.com/office/powerpoint/2010/main" val="10160535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Optimization – Design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65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45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24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620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70000" y="4894263"/>
            <a:ext cx="193675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63675" y="4894263"/>
            <a:ext cx="2222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859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8938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1034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114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193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7273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352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1448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3528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5607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7687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9766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1862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3942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6021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8101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50180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52276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54356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6435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8515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60594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2690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4770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6849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8929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1008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73104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75184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7263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79343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81422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83518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85598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6445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8524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0620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12700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146367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6859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18938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21034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23114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25193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27273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29352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31448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33528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35607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37687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39766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>
            <a:off x="41862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43942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46021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48101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50180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2276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>
            <a:off x="54356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56435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58515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60594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>
            <a:off x="62690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>
            <a:off x="64770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66849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68929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>
            <a:off x="71008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73104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75184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77263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79343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81422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83518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>
            <a:off x="85598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4365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87677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5"/>
          <p:cNvSpPr>
            <a:spLocks noChangeShapeType="1"/>
          </p:cNvSpPr>
          <p:nvPr/>
        </p:nvSpPr>
        <p:spPr bwMode="auto">
          <a:xfrm>
            <a:off x="436563" y="4894263"/>
            <a:ext cx="83312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>
            <a:off x="436563" y="5264150"/>
            <a:ext cx="83312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99"/>
          <p:cNvSpPr>
            <a:spLocks noChangeShapeType="1"/>
          </p:cNvSpPr>
          <p:nvPr/>
        </p:nvSpPr>
        <p:spPr bwMode="auto">
          <a:xfrm>
            <a:off x="852488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00"/>
          <p:cNvSpPr>
            <a:spLocks noChangeShapeType="1"/>
          </p:cNvSpPr>
          <p:nvPr/>
        </p:nvSpPr>
        <p:spPr bwMode="auto">
          <a:xfrm>
            <a:off x="1062038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01"/>
          <p:cNvSpPr>
            <a:spLocks noChangeShapeType="1"/>
          </p:cNvSpPr>
          <p:nvPr/>
        </p:nvSpPr>
        <p:spPr bwMode="auto">
          <a:xfrm>
            <a:off x="1463675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02"/>
          <p:cNvSpPr>
            <a:spLocks noChangeShapeType="1"/>
          </p:cNvSpPr>
          <p:nvPr/>
        </p:nvSpPr>
        <p:spPr bwMode="auto">
          <a:xfrm>
            <a:off x="2519363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" name="Group 210"/>
          <p:cNvGrpSpPr>
            <a:grpSpLocks/>
          </p:cNvGrpSpPr>
          <p:nvPr/>
        </p:nvGrpSpPr>
        <p:grpSpPr bwMode="auto">
          <a:xfrm>
            <a:off x="1473200" y="2613025"/>
            <a:ext cx="6878638" cy="384175"/>
            <a:chOff x="928" y="1886"/>
            <a:chExt cx="4333" cy="242"/>
          </a:xfrm>
        </p:grpSpPr>
        <p:grpSp>
          <p:nvGrpSpPr>
            <p:cNvPr id="91" name="Group 113"/>
            <p:cNvGrpSpPr>
              <a:grpSpLocks/>
            </p:cNvGrpSpPr>
            <p:nvPr/>
          </p:nvGrpSpPr>
          <p:grpSpPr bwMode="auto">
            <a:xfrm>
              <a:off x="2505" y="1895"/>
              <a:ext cx="2756" cy="233"/>
              <a:chOff x="2505" y="3377"/>
              <a:chExt cx="2756" cy="233"/>
            </a:xfrm>
          </p:grpSpPr>
          <p:sp>
            <p:nvSpPr>
              <p:cNvPr id="98" name="Rectangle 114"/>
              <p:cNvSpPr>
                <a:spLocks noChangeArrowheads="1"/>
              </p:cNvSpPr>
              <p:nvPr/>
            </p:nvSpPr>
            <p:spPr bwMode="auto">
              <a:xfrm>
                <a:off x="2505" y="3377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5"/>
              <p:cNvSpPr>
                <a:spLocks noChangeArrowheads="1"/>
              </p:cNvSpPr>
              <p:nvPr/>
            </p:nvSpPr>
            <p:spPr bwMode="auto">
              <a:xfrm>
                <a:off x="3161" y="3377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6"/>
              <p:cNvSpPr>
                <a:spLocks noChangeArrowheads="1"/>
              </p:cNvSpPr>
              <p:nvPr/>
            </p:nvSpPr>
            <p:spPr bwMode="auto">
              <a:xfrm>
                <a:off x="4211" y="3377"/>
                <a:ext cx="131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7"/>
              <p:cNvSpPr>
                <a:spLocks noChangeArrowheads="1"/>
              </p:cNvSpPr>
              <p:nvPr/>
            </p:nvSpPr>
            <p:spPr bwMode="auto">
              <a:xfrm>
                <a:off x="4473" y="3377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8"/>
              <p:cNvSpPr>
                <a:spLocks noChangeArrowheads="1"/>
              </p:cNvSpPr>
              <p:nvPr/>
            </p:nvSpPr>
            <p:spPr bwMode="auto">
              <a:xfrm>
                <a:off x="5129" y="3377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Line 119"/>
              <p:cNvSpPr>
                <a:spLocks noChangeShapeType="1"/>
              </p:cNvSpPr>
              <p:nvPr/>
            </p:nvSpPr>
            <p:spPr bwMode="auto">
              <a:xfrm>
                <a:off x="2637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20"/>
              <p:cNvSpPr>
                <a:spLocks noChangeShapeType="1"/>
              </p:cNvSpPr>
              <p:nvPr/>
            </p:nvSpPr>
            <p:spPr bwMode="auto">
              <a:xfrm>
                <a:off x="3161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21"/>
              <p:cNvSpPr>
                <a:spLocks noChangeShapeType="1"/>
              </p:cNvSpPr>
              <p:nvPr/>
            </p:nvSpPr>
            <p:spPr bwMode="auto">
              <a:xfrm>
                <a:off x="3293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22"/>
              <p:cNvSpPr>
                <a:spLocks noChangeShapeType="1"/>
              </p:cNvSpPr>
              <p:nvPr/>
            </p:nvSpPr>
            <p:spPr bwMode="auto">
              <a:xfrm>
                <a:off x="4342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23"/>
              <p:cNvSpPr>
                <a:spLocks noChangeShapeType="1"/>
              </p:cNvSpPr>
              <p:nvPr/>
            </p:nvSpPr>
            <p:spPr bwMode="auto">
              <a:xfrm>
                <a:off x="4473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24"/>
              <p:cNvSpPr>
                <a:spLocks noChangeShapeType="1"/>
              </p:cNvSpPr>
              <p:nvPr/>
            </p:nvSpPr>
            <p:spPr bwMode="auto">
              <a:xfrm>
                <a:off x="5129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141"/>
            <p:cNvGrpSpPr>
              <a:grpSpLocks/>
            </p:cNvGrpSpPr>
            <p:nvPr/>
          </p:nvGrpSpPr>
          <p:grpSpPr bwMode="auto">
            <a:xfrm>
              <a:off x="928" y="1886"/>
              <a:ext cx="788" cy="233"/>
              <a:chOff x="2373" y="1769"/>
              <a:chExt cx="788" cy="233"/>
            </a:xfrm>
          </p:grpSpPr>
          <p:sp>
            <p:nvSpPr>
              <p:cNvPr id="93" name="Rectangle 142"/>
              <p:cNvSpPr>
                <a:spLocks noChangeArrowheads="1"/>
              </p:cNvSpPr>
              <p:nvPr/>
            </p:nvSpPr>
            <p:spPr bwMode="auto">
              <a:xfrm>
                <a:off x="2373" y="1769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43"/>
              <p:cNvSpPr>
                <a:spLocks noChangeArrowheads="1"/>
              </p:cNvSpPr>
              <p:nvPr/>
            </p:nvSpPr>
            <p:spPr bwMode="auto">
              <a:xfrm>
                <a:off x="3029" y="1769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Line 144"/>
              <p:cNvSpPr>
                <a:spLocks noChangeShapeType="1"/>
              </p:cNvSpPr>
              <p:nvPr/>
            </p:nvSpPr>
            <p:spPr bwMode="auto">
              <a:xfrm>
                <a:off x="2505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45"/>
              <p:cNvSpPr>
                <a:spLocks noChangeShapeType="1"/>
              </p:cNvSpPr>
              <p:nvPr/>
            </p:nvSpPr>
            <p:spPr bwMode="auto">
              <a:xfrm>
                <a:off x="3029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46"/>
              <p:cNvSpPr>
                <a:spLocks noChangeShapeType="1"/>
              </p:cNvSpPr>
              <p:nvPr/>
            </p:nvSpPr>
            <p:spPr bwMode="auto">
              <a:xfrm>
                <a:off x="3161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9" name="Group 208"/>
          <p:cNvGrpSpPr>
            <a:grpSpLocks/>
          </p:cNvGrpSpPr>
          <p:nvPr/>
        </p:nvGrpSpPr>
        <p:grpSpPr bwMode="auto">
          <a:xfrm>
            <a:off x="852488" y="2617788"/>
            <a:ext cx="5832475" cy="374650"/>
            <a:chOff x="537" y="1649"/>
            <a:chExt cx="3674" cy="236"/>
          </a:xfrm>
        </p:grpSpPr>
        <p:grpSp>
          <p:nvGrpSpPr>
            <p:cNvPr id="110" name="Group 103"/>
            <p:cNvGrpSpPr>
              <a:grpSpLocks/>
            </p:cNvGrpSpPr>
            <p:nvPr/>
          </p:nvGrpSpPr>
          <p:grpSpPr bwMode="auto">
            <a:xfrm>
              <a:off x="537" y="1649"/>
              <a:ext cx="1050" cy="233"/>
              <a:chOff x="537" y="3377"/>
              <a:chExt cx="1050" cy="233"/>
            </a:xfrm>
          </p:grpSpPr>
          <p:sp>
            <p:nvSpPr>
              <p:cNvPr id="118" name="Rectangle 104"/>
              <p:cNvSpPr>
                <a:spLocks noChangeArrowheads="1"/>
              </p:cNvSpPr>
              <p:nvPr/>
            </p:nvSpPr>
            <p:spPr bwMode="auto">
              <a:xfrm>
                <a:off x="537" y="3377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05"/>
              <p:cNvSpPr>
                <a:spLocks noChangeArrowheads="1"/>
              </p:cNvSpPr>
              <p:nvPr/>
            </p:nvSpPr>
            <p:spPr bwMode="auto">
              <a:xfrm>
                <a:off x="922" y="3377"/>
                <a:ext cx="140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06"/>
              <p:cNvSpPr>
                <a:spLocks noChangeArrowheads="1"/>
              </p:cNvSpPr>
              <p:nvPr/>
            </p:nvSpPr>
            <p:spPr bwMode="auto">
              <a:xfrm>
                <a:off x="1456" y="3377"/>
                <a:ext cx="131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Line 107"/>
              <p:cNvSpPr>
                <a:spLocks noChangeShapeType="1"/>
              </p:cNvSpPr>
              <p:nvPr/>
            </p:nvSpPr>
            <p:spPr bwMode="auto">
              <a:xfrm>
                <a:off x="537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08"/>
              <p:cNvSpPr>
                <a:spLocks noChangeShapeType="1"/>
              </p:cNvSpPr>
              <p:nvPr/>
            </p:nvSpPr>
            <p:spPr bwMode="auto">
              <a:xfrm>
                <a:off x="669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9"/>
              <p:cNvSpPr>
                <a:spLocks noChangeShapeType="1"/>
              </p:cNvSpPr>
              <p:nvPr/>
            </p:nvSpPr>
            <p:spPr bwMode="auto">
              <a:xfrm>
                <a:off x="922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10"/>
              <p:cNvSpPr>
                <a:spLocks noChangeShapeType="1"/>
              </p:cNvSpPr>
              <p:nvPr/>
            </p:nvSpPr>
            <p:spPr bwMode="auto">
              <a:xfrm>
                <a:off x="1062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11"/>
              <p:cNvSpPr>
                <a:spLocks noChangeShapeType="1"/>
              </p:cNvSpPr>
              <p:nvPr/>
            </p:nvSpPr>
            <p:spPr bwMode="auto">
              <a:xfrm>
                <a:off x="1456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12"/>
              <p:cNvSpPr>
                <a:spLocks noChangeShapeType="1"/>
              </p:cNvSpPr>
              <p:nvPr/>
            </p:nvSpPr>
            <p:spPr bwMode="auto">
              <a:xfrm>
                <a:off x="1587" y="3377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47"/>
            <p:cNvGrpSpPr>
              <a:grpSpLocks/>
            </p:cNvGrpSpPr>
            <p:nvPr/>
          </p:nvGrpSpPr>
          <p:grpSpPr bwMode="auto">
            <a:xfrm>
              <a:off x="3161" y="1652"/>
              <a:ext cx="1050" cy="233"/>
              <a:chOff x="4079" y="1769"/>
              <a:chExt cx="1050" cy="233"/>
            </a:xfrm>
          </p:grpSpPr>
          <p:sp>
            <p:nvSpPr>
              <p:cNvPr id="112" name="Rectangle 148"/>
              <p:cNvSpPr>
                <a:spLocks noChangeArrowheads="1"/>
              </p:cNvSpPr>
              <p:nvPr/>
            </p:nvSpPr>
            <p:spPr bwMode="auto">
              <a:xfrm>
                <a:off x="4079" y="1769"/>
                <a:ext cx="131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49"/>
              <p:cNvSpPr>
                <a:spLocks noChangeArrowheads="1"/>
              </p:cNvSpPr>
              <p:nvPr/>
            </p:nvSpPr>
            <p:spPr bwMode="auto">
              <a:xfrm>
                <a:off x="4341" y="1769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50"/>
              <p:cNvSpPr>
                <a:spLocks noChangeArrowheads="1"/>
              </p:cNvSpPr>
              <p:nvPr/>
            </p:nvSpPr>
            <p:spPr bwMode="auto">
              <a:xfrm>
                <a:off x="4997" y="1769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Line 151"/>
              <p:cNvSpPr>
                <a:spLocks noChangeShapeType="1"/>
              </p:cNvSpPr>
              <p:nvPr/>
            </p:nvSpPr>
            <p:spPr bwMode="auto">
              <a:xfrm>
                <a:off x="4210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52"/>
              <p:cNvSpPr>
                <a:spLocks noChangeShapeType="1"/>
              </p:cNvSpPr>
              <p:nvPr/>
            </p:nvSpPr>
            <p:spPr bwMode="auto">
              <a:xfrm>
                <a:off x="4341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53"/>
              <p:cNvSpPr>
                <a:spLocks noChangeShapeType="1"/>
              </p:cNvSpPr>
              <p:nvPr/>
            </p:nvSpPr>
            <p:spPr bwMode="auto">
              <a:xfrm>
                <a:off x="4997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7" name="Group 212"/>
          <p:cNvGrpSpPr>
            <a:grpSpLocks/>
          </p:cNvGrpSpPr>
          <p:nvPr/>
        </p:nvGrpSpPr>
        <p:grpSpPr bwMode="auto">
          <a:xfrm>
            <a:off x="847725" y="4765675"/>
            <a:ext cx="1666875" cy="109538"/>
            <a:chOff x="534" y="3002"/>
            <a:chExt cx="1050" cy="69"/>
          </a:xfrm>
        </p:grpSpPr>
        <p:sp>
          <p:nvSpPr>
            <p:cNvPr id="128" name="Rectangle 161"/>
            <p:cNvSpPr>
              <a:spLocks noChangeArrowheads="1"/>
            </p:cNvSpPr>
            <p:nvPr/>
          </p:nvSpPr>
          <p:spPr bwMode="auto">
            <a:xfrm>
              <a:off x="534" y="3002"/>
              <a:ext cx="132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Rectangle 162"/>
            <p:cNvSpPr>
              <a:spLocks noChangeArrowheads="1"/>
            </p:cNvSpPr>
            <p:nvPr/>
          </p:nvSpPr>
          <p:spPr bwMode="auto">
            <a:xfrm>
              <a:off x="919" y="3002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63"/>
            <p:cNvSpPr>
              <a:spLocks noChangeArrowheads="1"/>
            </p:cNvSpPr>
            <p:nvPr/>
          </p:nvSpPr>
          <p:spPr bwMode="auto">
            <a:xfrm>
              <a:off x="1453" y="3002"/>
              <a:ext cx="131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Line 164"/>
            <p:cNvSpPr>
              <a:spLocks noChangeShapeType="1"/>
            </p:cNvSpPr>
            <p:nvPr/>
          </p:nvSpPr>
          <p:spPr bwMode="auto">
            <a:xfrm>
              <a:off x="534" y="3002"/>
              <a:ext cx="0" cy="6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66"/>
            <p:cNvSpPr>
              <a:spLocks noChangeShapeType="1"/>
            </p:cNvSpPr>
            <p:nvPr/>
          </p:nvSpPr>
          <p:spPr bwMode="auto">
            <a:xfrm>
              <a:off x="919" y="3002"/>
              <a:ext cx="0" cy="6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7"/>
            <p:cNvSpPr>
              <a:spLocks noChangeShapeType="1"/>
            </p:cNvSpPr>
            <p:nvPr/>
          </p:nvSpPr>
          <p:spPr bwMode="auto">
            <a:xfrm>
              <a:off x="1059" y="3002"/>
              <a:ext cx="0" cy="6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68"/>
            <p:cNvSpPr>
              <a:spLocks noChangeShapeType="1"/>
            </p:cNvSpPr>
            <p:nvPr/>
          </p:nvSpPr>
          <p:spPr bwMode="auto">
            <a:xfrm>
              <a:off x="1453" y="3002"/>
              <a:ext cx="0" cy="6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69"/>
            <p:cNvSpPr>
              <a:spLocks noChangeShapeType="1"/>
            </p:cNvSpPr>
            <p:nvPr/>
          </p:nvSpPr>
          <p:spPr bwMode="auto">
            <a:xfrm>
              <a:off x="1584" y="3002"/>
              <a:ext cx="0" cy="6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" name="Group 214"/>
          <p:cNvGrpSpPr>
            <a:grpSpLocks/>
          </p:cNvGrpSpPr>
          <p:nvPr/>
        </p:nvGrpSpPr>
        <p:grpSpPr bwMode="auto">
          <a:xfrm>
            <a:off x="1487488" y="2609850"/>
            <a:ext cx="5187950" cy="369888"/>
            <a:chOff x="937" y="1326"/>
            <a:chExt cx="3268" cy="233"/>
          </a:xfrm>
        </p:grpSpPr>
        <p:sp>
          <p:nvSpPr>
            <p:cNvPr id="137" name="Rectangle 184"/>
            <p:cNvSpPr>
              <a:spLocks noChangeArrowheads="1"/>
            </p:cNvSpPr>
            <p:nvPr/>
          </p:nvSpPr>
          <p:spPr bwMode="auto">
            <a:xfrm>
              <a:off x="3159" y="1326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85"/>
            <p:cNvSpPr>
              <a:spLocks noChangeArrowheads="1"/>
            </p:cNvSpPr>
            <p:nvPr/>
          </p:nvSpPr>
          <p:spPr bwMode="auto">
            <a:xfrm>
              <a:off x="4073" y="1326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Line 186"/>
            <p:cNvSpPr>
              <a:spLocks noChangeShapeType="1"/>
            </p:cNvSpPr>
            <p:nvPr/>
          </p:nvSpPr>
          <p:spPr bwMode="auto">
            <a:xfrm>
              <a:off x="3291" y="1326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" name="Group 189"/>
            <p:cNvGrpSpPr>
              <a:grpSpLocks/>
            </p:cNvGrpSpPr>
            <p:nvPr/>
          </p:nvGrpSpPr>
          <p:grpSpPr bwMode="auto">
            <a:xfrm>
              <a:off x="937" y="1326"/>
              <a:ext cx="1050" cy="233"/>
              <a:chOff x="4079" y="1769"/>
              <a:chExt cx="1050" cy="233"/>
            </a:xfrm>
          </p:grpSpPr>
          <p:sp>
            <p:nvSpPr>
              <p:cNvPr id="141" name="Rectangle 190"/>
              <p:cNvSpPr>
                <a:spLocks noChangeArrowheads="1"/>
              </p:cNvSpPr>
              <p:nvPr/>
            </p:nvSpPr>
            <p:spPr bwMode="auto">
              <a:xfrm>
                <a:off x="4079" y="1769"/>
                <a:ext cx="131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ectangle 191"/>
              <p:cNvSpPr>
                <a:spLocks noChangeArrowheads="1"/>
              </p:cNvSpPr>
              <p:nvPr/>
            </p:nvSpPr>
            <p:spPr bwMode="auto">
              <a:xfrm>
                <a:off x="4341" y="1769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ectangle 192"/>
              <p:cNvSpPr>
                <a:spLocks noChangeArrowheads="1"/>
              </p:cNvSpPr>
              <p:nvPr/>
            </p:nvSpPr>
            <p:spPr bwMode="auto">
              <a:xfrm>
                <a:off x="4997" y="1769"/>
                <a:ext cx="132" cy="233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Line 193"/>
              <p:cNvSpPr>
                <a:spLocks noChangeShapeType="1"/>
              </p:cNvSpPr>
              <p:nvPr/>
            </p:nvSpPr>
            <p:spPr bwMode="auto">
              <a:xfrm>
                <a:off x="4210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94"/>
              <p:cNvSpPr>
                <a:spLocks noChangeShapeType="1"/>
              </p:cNvSpPr>
              <p:nvPr/>
            </p:nvSpPr>
            <p:spPr bwMode="auto">
              <a:xfrm>
                <a:off x="4341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95"/>
              <p:cNvSpPr>
                <a:spLocks noChangeShapeType="1"/>
              </p:cNvSpPr>
              <p:nvPr/>
            </p:nvSpPr>
            <p:spPr bwMode="auto">
              <a:xfrm>
                <a:off x="4997" y="1769"/>
                <a:ext cx="0" cy="233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" name="Group 209"/>
          <p:cNvGrpSpPr>
            <a:grpSpLocks/>
          </p:cNvGrpSpPr>
          <p:nvPr/>
        </p:nvGrpSpPr>
        <p:grpSpPr bwMode="auto">
          <a:xfrm>
            <a:off x="1057275" y="4765675"/>
            <a:ext cx="5627688" cy="114300"/>
            <a:chOff x="666" y="3002"/>
            <a:chExt cx="3545" cy="72"/>
          </a:xfrm>
        </p:grpSpPr>
        <p:sp>
          <p:nvSpPr>
            <p:cNvPr id="148" name="Line 165"/>
            <p:cNvSpPr>
              <a:spLocks noChangeShapeType="1"/>
            </p:cNvSpPr>
            <p:nvPr/>
          </p:nvSpPr>
          <p:spPr bwMode="auto">
            <a:xfrm>
              <a:off x="666" y="3002"/>
              <a:ext cx="0" cy="6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78"/>
            <p:cNvSpPr>
              <a:spLocks noChangeArrowheads="1"/>
            </p:cNvSpPr>
            <p:nvPr/>
          </p:nvSpPr>
          <p:spPr bwMode="auto">
            <a:xfrm>
              <a:off x="3153" y="3005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Rectangle 179"/>
            <p:cNvSpPr>
              <a:spLocks noChangeArrowheads="1"/>
            </p:cNvSpPr>
            <p:nvPr/>
          </p:nvSpPr>
          <p:spPr bwMode="auto">
            <a:xfrm>
              <a:off x="4071" y="3002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Rectangle 201"/>
            <p:cNvSpPr>
              <a:spLocks noChangeArrowheads="1"/>
            </p:cNvSpPr>
            <p:nvPr/>
          </p:nvSpPr>
          <p:spPr bwMode="auto">
            <a:xfrm>
              <a:off x="3415" y="3002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2" name="Group 211"/>
          <p:cNvGrpSpPr>
            <a:grpSpLocks/>
          </p:cNvGrpSpPr>
          <p:nvPr/>
        </p:nvGrpSpPr>
        <p:grpSpPr bwMode="auto">
          <a:xfrm>
            <a:off x="1458913" y="4648200"/>
            <a:ext cx="6892925" cy="231775"/>
            <a:chOff x="919" y="2928"/>
            <a:chExt cx="4342" cy="146"/>
          </a:xfrm>
        </p:grpSpPr>
        <p:sp>
          <p:nvSpPr>
            <p:cNvPr id="153" name="Rectangle 172"/>
            <p:cNvSpPr>
              <a:spLocks noChangeArrowheads="1"/>
            </p:cNvSpPr>
            <p:nvPr/>
          </p:nvSpPr>
          <p:spPr bwMode="auto">
            <a:xfrm>
              <a:off x="1581" y="3003"/>
              <a:ext cx="132" cy="71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Rectangle 176"/>
            <p:cNvSpPr>
              <a:spLocks noChangeArrowheads="1"/>
            </p:cNvSpPr>
            <p:nvPr/>
          </p:nvSpPr>
          <p:spPr bwMode="auto">
            <a:xfrm>
              <a:off x="919" y="2928"/>
              <a:ext cx="140" cy="6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Rectangle 177"/>
            <p:cNvSpPr>
              <a:spLocks noChangeArrowheads="1"/>
            </p:cNvSpPr>
            <p:nvPr/>
          </p:nvSpPr>
          <p:spPr bwMode="auto">
            <a:xfrm>
              <a:off x="2497" y="3005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Rectangle 180"/>
            <p:cNvSpPr>
              <a:spLocks noChangeArrowheads="1"/>
            </p:cNvSpPr>
            <p:nvPr/>
          </p:nvSpPr>
          <p:spPr bwMode="auto">
            <a:xfrm>
              <a:off x="4465" y="3005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Rectangle 181"/>
            <p:cNvSpPr>
              <a:spLocks noChangeArrowheads="1"/>
            </p:cNvSpPr>
            <p:nvPr/>
          </p:nvSpPr>
          <p:spPr bwMode="auto">
            <a:xfrm>
              <a:off x="5121" y="2997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Rectangle 182"/>
            <p:cNvSpPr>
              <a:spLocks noChangeArrowheads="1"/>
            </p:cNvSpPr>
            <p:nvPr/>
          </p:nvSpPr>
          <p:spPr bwMode="auto">
            <a:xfrm>
              <a:off x="3155" y="2928"/>
              <a:ext cx="140" cy="6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Rectangle 205"/>
            <p:cNvSpPr>
              <a:spLocks noChangeArrowheads="1"/>
            </p:cNvSpPr>
            <p:nvPr/>
          </p:nvSpPr>
          <p:spPr bwMode="auto">
            <a:xfrm>
              <a:off x="4217" y="3003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0" name="Group 213"/>
          <p:cNvGrpSpPr>
            <a:grpSpLocks/>
          </p:cNvGrpSpPr>
          <p:nvPr/>
        </p:nvGrpSpPr>
        <p:grpSpPr bwMode="auto">
          <a:xfrm>
            <a:off x="1458913" y="4519613"/>
            <a:ext cx="5221287" cy="357187"/>
            <a:chOff x="919" y="2847"/>
            <a:chExt cx="3289" cy="225"/>
          </a:xfrm>
        </p:grpSpPr>
        <p:sp>
          <p:nvSpPr>
            <p:cNvPr id="161" name="Rectangle 196"/>
            <p:cNvSpPr>
              <a:spLocks noChangeArrowheads="1"/>
            </p:cNvSpPr>
            <p:nvPr/>
          </p:nvSpPr>
          <p:spPr bwMode="auto">
            <a:xfrm>
              <a:off x="919" y="2847"/>
              <a:ext cx="140" cy="6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97"/>
            <p:cNvSpPr>
              <a:spLocks noChangeArrowheads="1"/>
            </p:cNvSpPr>
            <p:nvPr/>
          </p:nvSpPr>
          <p:spPr bwMode="auto">
            <a:xfrm>
              <a:off x="3157" y="2847"/>
              <a:ext cx="140" cy="6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Rectangle 198"/>
            <p:cNvSpPr>
              <a:spLocks noChangeArrowheads="1"/>
            </p:cNvSpPr>
            <p:nvPr/>
          </p:nvSpPr>
          <p:spPr bwMode="auto">
            <a:xfrm>
              <a:off x="1195" y="3002"/>
              <a:ext cx="131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Rectangle 200"/>
            <p:cNvSpPr>
              <a:spLocks noChangeArrowheads="1"/>
            </p:cNvSpPr>
            <p:nvPr/>
          </p:nvSpPr>
          <p:spPr bwMode="auto">
            <a:xfrm>
              <a:off x="1847" y="3003"/>
              <a:ext cx="140" cy="69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Rectangle 206"/>
            <p:cNvSpPr>
              <a:spLocks noChangeArrowheads="1"/>
            </p:cNvSpPr>
            <p:nvPr/>
          </p:nvSpPr>
          <p:spPr bwMode="auto">
            <a:xfrm>
              <a:off x="4068" y="2918"/>
              <a:ext cx="140" cy="6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7398477" y="5464629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Disk LBAs</a:t>
            </a:r>
          </a:p>
        </p:txBody>
      </p:sp>
    </p:spTree>
    <p:extLst>
      <p:ext uri="{BB962C8B-B14F-4D97-AF65-F5344CB8AC3E}">
        <p14:creationId xmlns:p14="http://schemas.microsoft.com/office/powerpoint/2010/main" val="4258008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DBT versus IO Mirroring Intuition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Live migration intuition – intercepting all memory writes is expensive </a:t>
            </a:r>
          </a:p>
          <a:p>
            <a:pPr lvl="1"/>
            <a:r>
              <a:rPr lang="en-US" dirty="0" smtClean="0"/>
              <a:t>Trapping interferes with data fast path</a:t>
            </a:r>
          </a:p>
          <a:p>
            <a:pPr lvl="1"/>
            <a:r>
              <a:rPr lang="en-US" dirty="0" smtClean="0"/>
              <a:t>DBT traps only first write to a page</a:t>
            </a:r>
          </a:p>
          <a:p>
            <a:pPr lvl="1"/>
            <a:r>
              <a:rPr lang="en-US" dirty="0" smtClean="0"/>
              <a:t>Writes a batched to aggregate subsequent writes without trap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dirty="0" smtClean="0"/>
              <a:t>Intercepting all storage writes is cheap</a:t>
            </a:r>
            <a:endParaRPr lang="en-US" dirty="0"/>
          </a:p>
          <a:p>
            <a:pPr lvl="1"/>
            <a:r>
              <a:rPr lang="en-US" dirty="0" smtClean="0"/>
              <a:t>IO stack processes all IOs already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IO Mirroring</a:t>
            </a:r>
          </a:p>
          <a:p>
            <a:pPr lvl="1"/>
            <a:r>
              <a:rPr lang="en-US" dirty="0" smtClean="0"/>
              <a:t>Synchronously mirror all writes</a:t>
            </a:r>
          </a:p>
          <a:p>
            <a:pPr lvl="1"/>
            <a:r>
              <a:rPr lang="en-US" dirty="0" smtClean="0"/>
              <a:t>Single pass copy of the bulk of the disk</a:t>
            </a:r>
          </a:p>
        </p:txBody>
      </p:sp>
    </p:spTree>
    <p:extLst>
      <p:ext uri="{BB962C8B-B14F-4D97-AF65-F5344CB8AC3E}">
        <p14:creationId xmlns:p14="http://schemas.microsoft.com/office/powerpoint/2010/main" val="1098768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863104" y="1335649"/>
            <a:ext cx="1292284" cy="715227"/>
            <a:chOff x="256531" y="2536839"/>
            <a:chExt cx="1292284" cy="715227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56531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9315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57944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8629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72683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72683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72683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72683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72683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88828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8828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88828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88828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88828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03571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03571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03571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03571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903571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118328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118328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18328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118328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118328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333079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333079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333079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333079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333079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6531" y="310621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3908" y="3603351"/>
            <a:ext cx="2090022" cy="1998405"/>
            <a:chOff x="5237466" y="3559283"/>
            <a:chExt cx="2090022" cy="1998405"/>
          </a:xfrm>
        </p:grpSpPr>
        <p:sp>
          <p:nvSpPr>
            <p:cNvPr id="4" name="Rounded Rectangle 3"/>
            <p:cNvSpPr/>
            <p:nvPr/>
          </p:nvSpPr>
          <p:spPr>
            <a:xfrm>
              <a:off x="5237466" y="3559283"/>
              <a:ext cx="2090022" cy="1998405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798" y="5214739"/>
              <a:ext cx="1411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Dest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 Volume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82066" y="3613355"/>
            <a:ext cx="2090022" cy="1998405"/>
            <a:chOff x="1095624" y="3613355"/>
            <a:chExt cx="2090022" cy="1998405"/>
          </a:xfrm>
        </p:grpSpPr>
        <p:sp>
          <p:nvSpPr>
            <p:cNvPr id="7" name="Rounded Rectangle 6"/>
            <p:cNvSpPr/>
            <p:nvPr/>
          </p:nvSpPr>
          <p:spPr>
            <a:xfrm>
              <a:off x="1095624" y="3613355"/>
              <a:ext cx="2090022" cy="1998405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6956" y="5268811"/>
              <a:ext cx="1297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Src</a:t>
              </a:r>
              <a:r>
                <a:rPr lang="en-US" sz="16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 Volume</a:t>
              </a:r>
            </a:p>
          </p:txBody>
        </p:sp>
      </p:grpSp>
      <p:sp>
        <p:nvSpPr>
          <p:cNvPr id="23" name="Flowchart: Magnetic Disk 22"/>
          <p:cNvSpPr/>
          <p:nvPr/>
        </p:nvSpPr>
        <p:spPr bwMode="auto">
          <a:xfrm>
            <a:off x="1670858" y="4721044"/>
            <a:ext cx="1496291" cy="37882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lowchart: Magnetic Disk 21"/>
          <p:cNvSpPr/>
          <p:nvPr/>
        </p:nvSpPr>
        <p:spPr bwMode="auto">
          <a:xfrm>
            <a:off x="1670858" y="4440788"/>
            <a:ext cx="1496291" cy="401384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1670857" y="4197924"/>
            <a:ext cx="1496291" cy="394538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16138" y="4050277"/>
            <a:ext cx="1523999" cy="1195054"/>
            <a:chOff x="1654233" y="4061360"/>
            <a:chExt cx="1512916" cy="1175658"/>
          </a:xfrm>
        </p:grpSpPr>
        <p:sp>
          <p:nvSpPr>
            <p:cNvPr id="13" name="Flowchart: Magnetic Disk 12"/>
            <p:cNvSpPr/>
            <p:nvPr/>
          </p:nvSpPr>
          <p:spPr bwMode="auto">
            <a:xfrm>
              <a:off x="1654233" y="4061360"/>
              <a:ext cx="1512916" cy="117565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183" y="4928259"/>
              <a:ext cx="7136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VMDK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54233" y="4061360"/>
            <a:ext cx="1512916" cy="1175658"/>
            <a:chOff x="1654233" y="4061360"/>
            <a:chExt cx="1512916" cy="1175658"/>
          </a:xfrm>
        </p:grpSpPr>
        <p:sp>
          <p:nvSpPr>
            <p:cNvPr id="10" name="Flowchart: Magnetic Disk 9"/>
            <p:cNvSpPr/>
            <p:nvPr/>
          </p:nvSpPr>
          <p:spPr bwMode="auto">
            <a:xfrm>
              <a:off x="1654233" y="4061360"/>
              <a:ext cx="1512916" cy="1175658"/>
            </a:xfrm>
            <a:prstGeom prst="flowChartMagneticDisk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8183" y="4928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VMDK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865807" y="1338421"/>
            <a:ext cx="1292284" cy="715227"/>
            <a:chOff x="256531" y="2536839"/>
            <a:chExt cx="1292284" cy="715227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1333079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56531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9315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7944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8629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72683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72683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72683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72683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72683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88828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88828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688828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88828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88828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903571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903571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903571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903571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903571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118328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118328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118328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118328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118328" y="2536839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333079" y="2964897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333079" y="2679525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333079" y="310758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1333079" y="2822211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56531" y="3106213"/>
              <a:ext cx="215736" cy="1444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67829" y="1619638"/>
            <a:ext cx="1281104" cy="428463"/>
            <a:chOff x="403761" y="2691388"/>
            <a:chExt cx="1281104" cy="428463"/>
          </a:xfrm>
        </p:grpSpPr>
        <p:sp>
          <p:nvSpPr>
            <p:cNvPr id="59" name="Rectangle 58"/>
            <p:cNvSpPr/>
            <p:nvPr/>
          </p:nvSpPr>
          <p:spPr bwMode="auto">
            <a:xfrm>
              <a:off x="1469129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03761" y="269138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041061" y="269138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77473" y="1622411"/>
            <a:ext cx="1069369" cy="428463"/>
            <a:chOff x="405133" y="2835476"/>
            <a:chExt cx="1069369" cy="428463"/>
          </a:xfrm>
        </p:grpSpPr>
        <p:sp>
          <p:nvSpPr>
            <p:cNvPr id="67" name="Rectangle 66"/>
            <p:cNvSpPr/>
            <p:nvPr/>
          </p:nvSpPr>
          <p:spPr bwMode="auto">
            <a:xfrm>
              <a:off x="405133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29286" y="311945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18320" y="283547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258766" y="283547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866412" y="1335042"/>
            <a:ext cx="1296440" cy="572541"/>
            <a:chOff x="1833969" y="948499"/>
            <a:chExt cx="1296440" cy="572541"/>
          </a:xfrm>
        </p:grpSpPr>
        <p:sp>
          <p:nvSpPr>
            <p:cNvPr id="72" name="Rectangle 71"/>
            <p:cNvSpPr/>
            <p:nvPr/>
          </p:nvSpPr>
          <p:spPr bwMode="auto">
            <a:xfrm>
              <a:off x="1833969" y="1233871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266266" y="1091185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695766" y="948499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914673" y="1376557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871907" y="1616868"/>
            <a:ext cx="1069369" cy="428463"/>
            <a:chOff x="405133" y="2835476"/>
            <a:chExt cx="1069369" cy="428463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405133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829286" y="311945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18320" y="283547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258766" y="2835476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69172" y="1337814"/>
            <a:ext cx="1296440" cy="572541"/>
            <a:chOff x="1833969" y="948499"/>
            <a:chExt cx="1296440" cy="572541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1833969" y="1233871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266266" y="1091185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695766" y="948499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914673" y="1376557"/>
              <a:ext cx="215736" cy="14448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Mirroring – ESX 5.0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 bwMode="auto">
          <a:xfrm rot="5400000">
            <a:off x="2403697" y="2011527"/>
            <a:ext cx="2090079" cy="2076087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cxnSp>
        <p:nvCxnSpPr>
          <p:cNvPr id="20" name="Straight Arrow Connector 19"/>
          <p:cNvCxnSpPr>
            <a:stCxn id="18" idx="2"/>
          </p:cNvCxnSpPr>
          <p:nvPr/>
        </p:nvCxnSpPr>
        <p:spPr bwMode="auto">
          <a:xfrm rot="16200000" flipH="1">
            <a:off x="4486033" y="2005277"/>
            <a:ext cx="2084539" cy="2083046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chemeClr val="accent5"/>
            </a:solidFill>
            <a:prstDash val="sysDot"/>
            <a:round/>
            <a:headEnd type="none" w="med" len="med"/>
            <a:tailEnd type="arrow" w="sm" len="lg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3878845" y="1614097"/>
            <a:ext cx="1281104" cy="428463"/>
            <a:chOff x="403761" y="2691388"/>
            <a:chExt cx="1281104" cy="428463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1469129" y="297536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03761" y="269138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041061" y="2691388"/>
              <a:ext cx="215736" cy="144483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92278" y="1032387"/>
            <a:ext cx="2370242" cy="1091381"/>
            <a:chOff x="3197279" y="1032387"/>
            <a:chExt cx="2370242" cy="1091381"/>
          </a:xfrm>
        </p:grpSpPr>
        <p:sp>
          <p:nvSpPr>
            <p:cNvPr id="16" name="Rounded Rectangle 15"/>
            <p:cNvSpPr/>
            <p:nvPr/>
          </p:nvSpPr>
          <p:spPr>
            <a:xfrm>
              <a:off x="3197279" y="1032387"/>
              <a:ext cx="2370242" cy="1091381"/>
            </a:xfrm>
            <a:prstGeom prst="roundRect">
              <a:avLst>
                <a:gd name="adj" fmla="val 11429"/>
              </a:avLst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28887" y="1044683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ESX Host</a:t>
              </a:r>
            </a:p>
          </p:txBody>
        </p:sp>
      </p:grpSp>
      <p:pic>
        <p:nvPicPr>
          <p:cNvPr id="18" name="Picture 10" descr="ICON_VM_basic_flat_R2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069" y="1564264"/>
            <a:ext cx="737419" cy="4402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grpSp>
        <p:nvGrpSpPr>
          <p:cNvPr id="130" name="Group 129"/>
          <p:cNvGrpSpPr/>
          <p:nvPr/>
        </p:nvGrpSpPr>
        <p:grpSpPr>
          <a:xfrm>
            <a:off x="5816137" y="4058591"/>
            <a:ext cx="1523999" cy="1195054"/>
            <a:chOff x="1654233" y="4061360"/>
            <a:chExt cx="1512916" cy="1175658"/>
          </a:xfrm>
        </p:grpSpPr>
        <p:sp>
          <p:nvSpPr>
            <p:cNvPr id="131" name="Flowchart: Magnetic Disk 130"/>
            <p:cNvSpPr/>
            <p:nvPr/>
          </p:nvSpPr>
          <p:spPr bwMode="auto">
            <a:xfrm>
              <a:off x="1654233" y="4061360"/>
              <a:ext cx="1512916" cy="1175658"/>
            </a:xfrm>
            <a:prstGeom prst="flowChartMagneticDisk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078183" y="4928259"/>
              <a:ext cx="7136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  <a:latin typeface="+mn-lt"/>
                  <a:ea typeface="+mn-ea"/>
                </a:rPr>
                <a:t>VMDK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904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031E-7 L 0.45521 0.0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23004 0.453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22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3178 0.444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2276E-7 L 0.45521 0.0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3403 L -0.22829 0.4092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22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62 L 0.22535 0.4078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017E-6 L 0.45659 2.2201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-0.02408 L -0.21788 0.4087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1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1227 L 0.23559 0.413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Time vs. Varying OIO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25943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0722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live migration (vMotion)?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Moves a VM between two physical hosts</a:t>
            </a:r>
          </a:p>
          <a:p>
            <a:r>
              <a:rPr lang="en-US" dirty="0"/>
              <a:t>N</a:t>
            </a:r>
            <a:r>
              <a:rPr lang="en-US" dirty="0" smtClean="0"/>
              <a:t>o noticeable interruption to the VM (ideally)</a:t>
            </a:r>
          </a:p>
          <a:p>
            <a:endParaRPr lang="en-US" dirty="0"/>
          </a:p>
          <a:p>
            <a:r>
              <a:rPr lang="en-US" dirty="0" smtClean="0"/>
              <a:t>Use cases:</a:t>
            </a:r>
          </a:p>
          <a:p>
            <a:pPr lvl="1"/>
            <a:r>
              <a:rPr lang="en-US" dirty="0" smtClean="0"/>
              <a:t>Hardware/software upgrades</a:t>
            </a:r>
          </a:p>
          <a:p>
            <a:pPr lvl="1"/>
            <a:r>
              <a:rPr lang="en-US" dirty="0" smtClean="0"/>
              <a:t>Distributed resource management</a:t>
            </a:r>
          </a:p>
          <a:p>
            <a:pPr lvl="1"/>
            <a:r>
              <a:rPr lang="en-US" dirty="0" smtClean="0"/>
              <a:t>Distributed power management</a:t>
            </a:r>
          </a:p>
          <a:p>
            <a:endParaRPr lang="en-US" dirty="0"/>
          </a:p>
        </p:txBody>
      </p:sp>
      <p:pic>
        <p:nvPicPr>
          <p:cNvPr id="6" name="Picture 4" descr="VMotion_diagram"/>
          <p:cNvPicPr>
            <a:picLocks noChangeAspect="1" noChangeArrowheads="1"/>
          </p:cNvPicPr>
          <p:nvPr/>
        </p:nvPicPr>
        <p:blipFill>
          <a:blip r:embed="rId3"/>
          <a:srcRect l="14999" t="8469" r="14999" b="2603"/>
          <a:stretch>
            <a:fillRect/>
          </a:stretch>
        </p:blipFill>
        <p:spPr bwMode="auto">
          <a:xfrm>
            <a:off x="4630094" y="1990500"/>
            <a:ext cx="4178405" cy="41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681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vs. Varying OIO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66824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8034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Penalty vs. Varying OIO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574580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1977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Mirroring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Minimal migration time</a:t>
            </a:r>
          </a:p>
          <a:p>
            <a:pPr lvl="1"/>
            <a:r>
              <a:rPr lang="en-US" dirty="0" smtClean="0"/>
              <a:t>Near-zero downtime</a:t>
            </a:r>
          </a:p>
          <a:p>
            <a:pPr lvl="1"/>
            <a:r>
              <a:rPr lang="en-US" dirty="0" smtClean="0"/>
              <a:t>Atomicity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Complex code to guarantee atomicity of the migration</a:t>
            </a:r>
          </a:p>
          <a:p>
            <a:pPr lvl="1"/>
            <a:r>
              <a:rPr lang="en-US" dirty="0" smtClean="0"/>
              <a:t>Odd guest interactions require code for verification and debugging</a:t>
            </a:r>
          </a:p>
        </p:txBody>
      </p:sp>
    </p:spTree>
    <p:extLst>
      <p:ext uri="{BB962C8B-B14F-4D97-AF65-F5344CB8AC3E}">
        <p14:creationId xmlns:p14="http://schemas.microsoft.com/office/powerpoint/2010/main" val="1990268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Throttling the source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4" y="784225"/>
            <a:ext cx="7510462" cy="5006975"/>
          </a:xfrm>
        </p:spPr>
      </p:pic>
    </p:spTree>
    <p:extLst>
      <p:ext uri="{BB962C8B-B14F-4D97-AF65-F5344CB8AC3E}">
        <p14:creationId xmlns:p14="http://schemas.microsoft.com/office/powerpoint/2010/main" val="34279144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Mirroring to Slow Destination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666135"/>
              </p:ext>
            </p:extLst>
          </p:nvPr>
        </p:nvGraphicFramePr>
        <p:xfrm>
          <a:off x="410966" y="904125"/>
          <a:ext cx="8404262" cy="526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0446" y="1202079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mtClean="0">
                <a:solidFill>
                  <a:srgbClr val="333333"/>
                </a:solidFill>
                <a:latin typeface="+mn-lt"/>
                <a:ea typeface="+mn-ea"/>
              </a:rPr>
              <a:t>Start</a:t>
            </a:r>
            <a:endParaRPr lang="en-US" sz="2000" dirty="0" err="1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167" y="420213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854383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What is live migration?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Migration architectures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Lessons</a:t>
            </a:r>
          </a:p>
          <a:p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16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beginning live migration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Snapshot:</a:t>
            </a:r>
          </a:p>
          <a:p>
            <a:pPr lvl="1"/>
            <a:r>
              <a:rPr lang="en-US" dirty="0" smtClean="0"/>
              <a:t>Usually has the worst downtime/penalty</a:t>
            </a:r>
          </a:p>
          <a:p>
            <a:pPr lvl="1"/>
            <a:r>
              <a:rPr lang="en-US" dirty="0" smtClean="0"/>
              <a:t>Whole disk level abstraction</a:t>
            </a:r>
          </a:p>
          <a:p>
            <a:pPr lvl="1"/>
            <a:r>
              <a:rPr lang="en-US" dirty="0" smtClean="0"/>
              <a:t>Snapshot overheads due to metadata</a:t>
            </a:r>
          </a:p>
          <a:p>
            <a:pPr lvl="1"/>
            <a:r>
              <a:rPr lang="en-US" dirty="0" smtClean="0"/>
              <a:t>No atomicity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DBT: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anageable downtime (except when OIO &gt; 16)</a:t>
            </a:r>
          </a:p>
          <a:p>
            <a:pPr lvl="1"/>
            <a:r>
              <a:rPr lang="en-US" dirty="0" smtClean="0"/>
              <a:t>Enabled block level optimizations</a:t>
            </a:r>
            <a:endParaRPr lang="en-US" dirty="0"/>
          </a:p>
          <a:p>
            <a:pPr lvl="1"/>
            <a:r>
              <a:rPr lang="en-US" dirty="0" smtClean="0"/>
              <a:t>Difficult to make convergence decisions</a:t>
            </a:r>
          </a:p>
          <a:p>
            <a:pPr lvl="1"/>
            <a:r>
              <a:rPr lang="en-US" dirty="0" smtClean="0"/>
              <a:t>No natural throttling</a:t>
            </a:r>
          </a:p>
        </p:txBody>
      </p:sp>
    </p:spTree>
    <p:extLst>
      <p:ext uri="{BB962C8B-B14F-4D97-AF65-F5344CB8AC3E}">
        <p14:creationId xmlns:p14="http://schemas.microsoft.com/office/powerpoint/2010/main" val="35636808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Insight: storage is not memory</a:t>
            </a:r>
          </a:p>
          <a:p>
            <a:pPr lvl="1"/>
            <a:r>
              <a:rPr lang="en-US" dirty="0" smtClean="0"/>
              <a:t>Interposing on all writes is practical and </a:t>
            </a:r>
            <a:r>
              <a:rPr lang="en-US" dirty="0" err="1" smtClean="0"/>
              <a:t>performant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 Mirroring:</a:t>
            </a:r>
          </a:p>
          <a:p>
            <a:pPr lvl="1"/>
            <a:r>
              <a:rPr lang="en-US" dirty="0" smtClean="0"/>
              <a:t>Near-zero downtime</a:t>
            </a:r>
          </a:p>
          <a:p>
            <a:pPr lvl="1"/>
            <a:r>
              <a:rPr lang="en-US" dirty="0" smtClean="0"/>
              <a:t>Best migration time consistency</a:t>
            </a:r>
          </a:p>
          <a:p>
            <a:pPr lvl="1"/>
            <a:r>
              <a:rPr lang="en-US" dirty="0" smtClean="0"/>
              <a:t>Minimal performance penalty</a:t>
            </a:r>
          </a:p>
          <a:p>
            <a:pPr lvl="1"/>
            <a:r>
              <a:rPr lang="en-US" dirty="0" smtClean="0"/>
              <a:t>No convergence logic necessary</a:t>
            </a:r>
          </a:p>
          <a:p>
            <a:pPr lvl="1"/>
            <a:r>
              <a:rPr lang="en-US" dirty="0" smtClean="0"/>
              <a:t>Natural throttling</a:t>
            </a:r>
          </a:p>
        </p:txBody>
      </p:sp>
    </p:spTree>
    <p:extLst>
      <p:ext uri="{BB962C8B-B14F-4D97-AF65-F5344CB8AC3E}">
        <p14:creationId xmlns:p14="http://schemas.microsoft.com/office/powerpoint/2010/main" val="23410128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Leverage workload analysis to reduce mirroring overhead</a:t>
            </a:r>
          </a:p>
          <a:p>
            <a:pPr lvl="1"/>
            <a:r>
              <a:rPr lang="en-US" dirty="0" smtClean="0"/>
              <a:t>Defer mirroring regions with potential sequential write IO patterns</a:t>
            </a:r>
          </a:p>
          <a:p>
            <a:pPr lvl="1"/>
            <a:r>
              <a:rPr lang="en-US" dirty="0" smtClean="0"/>
              <a:t>Defer hot blocks</a:t>
            </a:r>
          </a:p>
          <a:p>
            <a:pPr lvl="1"/>
            <a:r>
              <a:rPr lang="en-US" dirty="0" smtClean="0"/>
              <a:t>Read ahead for lazy mirroring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Apply mirroring to WAN migrations</a:t>
            </a:r>
            <a:endParaRPr lang="en-US" dirty="0"/>
          </a:p>
          <a:p>
            <a:pPr lvl="1"/>
            <a:r>
              <a:rPr lang="en-US" dirty="0" smtClean="0"/>
              <a:t>New optimizations and hybrid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54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1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iped Right Arrow 11"/>
          <p:cNvSpPr/>
          <p:nvPr/>
        </p:nvSpPr>
        <p:spPr bwMode="auto">
          <a:xfrm>
            <a:off x="3345033" y="1872391"/>
            <a:ext cx="2013857" cy="613626"/>
          </a:xfrm>
          <a:prstGeom prst="striped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6229049" y="1067683"/>
            <a:ext cx="2310794" cy="221161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ysClr val="windowText" lastClr="000000"/>
                </a:solidFill>
              </a:rPr>
              <a:t>Virtual Machine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</a:t>
            </a:r>
            <a:r>
              <a:rPr lang="en-US" dirty="0"/>
              <a:t>M</a:t>
            </a:r>
            <a:r>
              <a:rPr lang="en-US" dirty="0" smtClean="0"/>
              <a:t>igration</a:t>
            </a:r>
            <a:endParaRPr lang="en-US" dirty="0"/>
          </a:p>
        </p:txBody>
      </p:sp>
      <p:sp>
        <p:nvSpPr>
          <p:cNvPr id="8" name="Rounded Rectangle 7"/>
          <p:cNvSpPr>
            <a:spLocks/>
          </p:cNvSpPr>
          <p:nvPr/>
        </p:nvSpPr>
        <p:spPr bwMode="auto">
          <a:xfrm>
            <a:off x="236463" y="1064990"/>
            <a:ext cx="2310794" cy="221161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ysClr val="windowText" lastClr="000000"/>
                </a:solidFill>
              </a:rPr>
              <a:t>Virtual Machine</a:t>
            </a:r>
          </a:p>
        </p:txBody>
      </p:sp>
      <p:pic>
        <p:nvPicPr>
          <p:cNvPr id="4" name="Picture 3" descr="ICON_NIC_Q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255" y="2347955"/>
            <a:ext cx="636243" cy="75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CON_DiscDrive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10" y="2486017"/>
            <a:ext cx="696102" cy="4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CON_Memory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159" y="1635247"/>
            <a:ext cx="615003" cy="65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CON_Memory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159" y="1635247"/>
            <a:ext cx="615003" cy="65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CON_CPU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01" y="1608697"/>
            <a:ext cx="387153" cy="7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3" y="4060371"/>
            <a:ext cx="8385048" cy="1970315"/>
          </a:xfrm>
        </p:spPr>
        <p:txBody>
          <a:bodyPr/>
          <a:lstStyle/>
          <a:p>
            <a:r>
              <a:rPr lang="en-US" dirty="0" smtClean="0"/>
              <a:t>Disk is placed on a shared volume (100GBs-1TBs)</a:t>
            </a:r>
          </a:p>
          <a:p>
            <a:r>
              <a:rPr lang="en-US" dirty="0" smtClean="0"/>
              <a:t>CPU and Device State is copied (MBs)</a:t>
            </a:r>
          </a:p>
          <a:p>
            <a:endParaRPr lang="en-US" dirty="0" smtClean="0"/>
          </a:p>
          <a:p>
            <a:r>
              <a:rPr lang="en-US" dirty="0" smtClean="0"/>
              <a:t>Memory is copied (GBs)</a:t>
            </a:r>
          </a:p>
          <a:p>
            <a:pPr lvl="1"/>
            <a:r>
              <a:rPr lang="en-US" dirty="0" smtClean="0"/>
              <a:t>Large and it changes often → Iteratively copy</a:t>
            </a:r>
          </a:p>
        </p:txBody>
      </p:sp>
      <p:pic>
        <p:nvPicPr>
          <p:cNvPr id="18" name="Picture 17" descr="ICON_Memory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159" y="1635247"/>
            <a:ext cx="615003" cy="65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CON_DiscDrive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839" y="2486017"/>
            <a:ext cx="696102" cy="4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ICON_Storage_1up_Q30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1475" y="2951956"/>
            <a:ext cx="781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20" idx="1"/>
            <a:endCxn id="5" idx="3"/>
          </p:cNvCxnSpPr>
          <p:nvPr/>
        </p:nvCxnSpPr>
        <p:spPr bwMode="auto">
          <a:xfrm flipH="1" flipV="1">
            <a:off x="2194712" y="2723522"/>
            <a:ext cx="1986763" cy="705478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20" idx="3"/>
            <a:endCxn id="19" idx="1"/>
          </p:cNvCxnSpPr>
          <p:nvPr/>
        </p:nvCxnSpPr>
        <p:spPr bwMode="auto">
          <a:xfrm flipV="1">
            <a:off x="4962525" y="2723522"/>
            <a:ext cx="2610314" cy="705478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893165" y="341644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Source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0110" y="3416448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mtClean="0">
                <a:solidFill>
                  <a:srgbClr val="333333"/>
                </a:solidFill>
                <a:latin typeface="+mn-lt"/>
                <a:ea typeface="+mn-ea"/>
              </a:rPr>
              <a:t>Destination</a:t>
            </a:r>
            <a:endParaRPr 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269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68212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68194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65712 -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4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5834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68212 0.002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9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2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Migration with Heat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79010"/>
              </p:ext>
            </p:extLst>
          </p:nvPr>
        </p:nvGraphicFramePr>
        <p:xfrm>
          <a:off x="352425" y="784225"/>
          <a:ext cx="83820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1088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2010:</a:t>
            </a:r>
          </a:p>
          <a:p>
            <a:pPr lvl="1"/>
            <a:r>
              <a:rPr lang="en-US" dirty="0" smtClean="0"/>
              <a:t>Workload generated by Exchange Load Generator</a:t>
            </a:r>
          </a:p>
          <a:p>
            <a:pPr lvl="1"/>
            <a:r>
              <a:rPr lang="en-US" dirty="0" smtClean="0"/>
              <a:t>2000 User mailboxes</a:t>
            </a:r>
          </a:p>
          <a:p>
            <a:pPr lvl="1"/>
            <a:r>
              <a:rPr lang="en-US" dirty="0" smtClean="0"/>
              <a:t>Migrated only the 350 GB mailbox disk</a:t>
            </a:r>
          </a:p>
          <a:p>
            <a:pPr lvl="1"/>
            <a:endParaRPr lang="en-US" dirty="0"/>
          </a:p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Dell PowerEdge R910: 8-core Nehalem-EX</a:t>
            </a:r>
          </a:p>
          <a:p>
            <a:pPr lvl="1"/>
            <a:r>
              <a:rPr lang="en-US" dirty="0" smtClean="0"/>
              <a:t>EMC CX3-40</a:t>
            </a:r>
          </a:p>
          <a:p>
            <a:pPr lvl="1"/>
            <a:r>
              <a:rPr lang="en-US" dirty="0" smtClean="0"/>
              <a:t>Migrated between two 6 disk RAID-0 volumes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0843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16699"/>
              </p:ext>
            </p:extLst>
          </p:nvPr>
        </p:nvGraphicFramePr>
        <p:xfrm>
          <a:off x="343094" y="1903898"/>
          <a:ext cx="8382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Migration</a:t>
                      </a:r>
                      <a:r>
                        <a:rPr lang="en-US" baseline="0" dirty="0" smtClean="0"/>
                        <a:t> 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2935.5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Incremental DBT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2638.9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</a:t>
                      </a:r>
                      <a:r>
                        <a:rPr lang="en-US" baseline="0" dirty="0" smtClean="0"/>
                        <a:t> Mirroring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1922.2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DBT (2x)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Failed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Incremental DBT (2x)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 Mirroring (2x)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823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Mirroring Lock Behavior</a:t>
            </a:r>
            <a:endParaRPr lang="en-US" dirty="0"/>
          </a:p>
        </p:txBody>
      </p:sp>
      <p:sp>
        <p:nvSpPr>
          <p:cNvPr id="124" name="Text Placeholder 1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Moving the lock region</a:t>
            </a:r>
          </a:p>
          <a:p>
            <a:pPr marL="571500" lvl="1" indent="-342900">
              <a:buAutoNum type="arabicPeriod"/>
            </a:pPr>
            <a:r>
              <a:rPr lang="en-US" dirty="0"/>
              <a:t>W</a:t>
            </a:r>
            <a:r>
              <a:rPr lang="en-US" dirty="0" smtClean="0"/>
              <a:t>ait for non-mirrored inflight read IOs to complete. (queue all IOs)</a:t>
            </a:r>
          </a:p>
          <a:p>
            <a:pPr marL="571500" lvl="1" indent="-342900">
              <a:buAutoNum type="arabicPeriod"/>
            </a:pPr>
            <a:r>
              <a:rPr lang="en-US" dirty="0" smtClean="0"/>
              <a:t>Move the lock range</a:t>
            </a:r>
          </a:p>
          <a:p>
            <a:pPr marL="571500" lvl="1" indent="-342900">
              <a:buAutoNum type="arabicPeriod"/>
            </a:pPr>
            <a:r>
              <a:rPr lang="en-US" dirty="0" smtClean="0"/>
              <a:t>Release queued IOs</a:t>
            </a:r>
          </a:p>
          <a:p>
            <a:pPr marL="571500" lvl="1" indent="-342900">
              <a:buAutoNum type="arabicPeriod"/>
            </a:pP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65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5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24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20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00" y="4894263"/>
            <a:ext cx="193675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675" y="4894263"/>
            <a:ext cx="2222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59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938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034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114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93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273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352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48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607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687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9766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862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3942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6021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101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180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276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4356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435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8515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0594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2690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4770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6849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8929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1008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3104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5184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7263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9343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1422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3518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5598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45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8524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10620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12700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146367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16859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18938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1034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23114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5193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27273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29352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31448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33528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35607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37687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39766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41862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43942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46021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48101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50180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52276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54356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56435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58515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60594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62690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64770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>
            <a:off x="66849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68929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>
            <a:off x="71008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73104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>
            <a:off x="75184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77263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79343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81422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83518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85598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4365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87677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436563" y="4894263"/>
            <a:ext cx="83312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436563" y="5264150"/>
            <a:ext cx="83312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00"/>
          <p:cNvSpPr>
            <a:spLocks noChangeShapeType="1"/>
          </p:cNvSpPr>
          <p:nvPr/>
        </p:nvSpPr>
        <p:spPr bwMode="auto">
          <a:xfrm>
            <a:off x="852488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01"/>
          <p:cNvSpPr>
            <a:spLocks noChangeShapeType="1"/>
          </p:cNvSpPr>
          <p:nvPr/>
        </p:nvSpPr>
        <p:spPr bwMode="auto">
          <a:xfrm>
            <a:off x="1062038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03"/>
          <p:cNvSpPr>
            <a:spLocks noChangeShapeType="1"/>
          </p:cNvSpPr>
          <p:nvPr/>
        </p:nvSpPr>
        <p:spPr bwMode="auto">
          <a:xfrm>
            <a:off x="1463675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08"/>
          <p:cNvSpPr>
            <a:spLocks noChangeShapeType="1"/>
          </p:cNvSpPr>
          <p:nvPr/>
        </p:nvSpPr>
        <p:spPr bwMode="auto">
          <a:xfrm>
            <a:off x="2519363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" name="Group 237"/>
          <p:cNvGrpSpPr>
            <a:grpSpLocks/>
          </p:cNvGrpSpPr>
          <p:nvPr/>
        </p:nvGrpSpPr>
        <p:grpSpPr bwMode="auto">
          <a:xfrm>
            <a:off x="860425" y="4894263"/>
            <a:ext cx="1666875" cy="369887"/>
            <a:chOff x="537" y="3377"/>
            <a:chExt cx="1050" cy="233"/>
          </a:xfrm>
        </p:grpSpPr>
        <p:sp>
          <p:nvSpPr>
            <p:cNvPr id="97" name="Line 241"/>
            <p:cNvSpPr>
              <a:spLocks noChangeShapeType="1"/>
            </p:cNvSpPr>
            <p:nvPr/>
          </p:nvSpPr>
          <p:spPr bwMode="auto">
            <a:xfrm>
              <a:off x="53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42"/>
            <p:cNvSpPr>
              <a:spLocks noChangeShapeType="1"/>
            </p:cNvSpPr>
            <p:nvPr/>
          </p:nvSpPr>
          <p:spPr bwMode="auto">
            <a:xfrm>
              <a:off x="669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43"/>
            <p:cNvSpPr>
              <a:spLocks noChangeShapeType="1"/>
            </p:cNvSpPr>
            <p:nvPr/>
          </p:nvSpPr>
          <p:spPr bwMode="auto">
            <a:xfrm>
              <a:off x="92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44"/>
            <p:cNvSpPr>
              <a:spLocks noChangeShapeType="1"/>
            </p:cNvSpPr>
            <p:nvPr/>
          </p:nvSpPr>
          <p:spPr bwMode="auto">
            <a:xfrm>
              <a:off x="106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45"/>
            <p:cNvSpPr>
              <a:spLocks noChangeShapeType="1"/>
            </p:cNvSpPr>
            <p:nvPr/>
          </p:nvSpPr>
          <p:spPr bwMode="auto">
            <a:xfrm>
              <a:off x="1456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46"/>
            <p:cNvSpPr>
              <a:spLocks noChangeShapeType="1"/>
            </p:cNvSpPr>
            <p:nvPr/>
          </p:nvSpPr>
          <p:spPr bwMode="auto">
            <a:xfrm>
              <a:off x="158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6" name="Straight Connector 115"/>
          <p:cNvCxnSpPr/>
          <p:nvPr/>
        </p:nvCxnSpPr>
        <p:spPr bwMode="auto">
          <a:xfrm flipH="1" flipV="1">
            <a:off x="2828325" y="3694471"/>
            <a:ext cx="729459" cy="1199794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3765744" y="3694471"/>
            <a:ext cx="833438" cy="1199793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1867842" y="2411357"/>
            <a:ext cx="358784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II</a:t>
            </a:r>
          </a:p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Locked region:</a:t>
            </a:r>
          </a:p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IOs deferred until lock release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997734" y="3372145"/>
            <a:ext cx="291156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III</a:t>
            </a:r>
          </a:p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Unlocked region:</a:t>
            </a:r>
          </a:p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Write IOs to source only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6934" y="3372145"/>
            <a:ext cx="227036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I</a:t>
            </a:r>
          </a:p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Mirrored region:</a:t>
            </a:r>
          </a:p>
          <a:p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Write IOs mirrored</a:t>
            </a:r>
          </a:p>
        </p:txBody>
      </p:sp>
    </p:spTree>
    <p:extLst>
      <p:ext uri="{BB962C8B-B14F-4D97-AF65-F5344CB8AC3E}">
        <p14:creationId xmlns:p14="http://schemas.microsoft.com/office/powerpoint/2010/main" val="1798779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Non-trivial Guest Interactions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Guest IO crossing disk locked regions</a:t>
            </a:r>
          </a:p>
          <a:p>
            <a:endParaRPr lang="en-US" dirty="0" smtClean="0"/>
          </a:p>
          <a:p>
            <a:r>
              <a:rPr lang="en-US" dirty="0" smtClean="0"/>
              <a:t>Guest buffer cache changing</a:t>
            </a:r>
          </a:p>
          <a:p>
            <a:endParaRPr lang="en-US" dirty="0"/>
          </a:p>
          <a:p>
            <a:r>
              <a:rPr lang="en-US" dirty="0" smtClean="0"/>
              <a:t>Overlapped IOs</a:t>
            </a:r>
          </a:p>
        </p:txBody>
      </p:sp>
    </p:spTree>
    <p:extLst>
      <p:ext uri="{BB962C8B-B14F-4D97-AF65-F5344CB8AC3E}">
        <p14:creationId xmlns:p14="http://schemas.microsoft.com/office/powerpoint/2010/main" val="2971610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Latency and Data Mover Time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75062"/>
              </p:ext>
            </p:extLst>
          </p:nvPr>
        </p:nvGraphicFramePr>
        <p:xfrm>
          <a:off x="352425" y="784225"/>
          <a:ext cx="8382000" cy="262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703364"/>
              </p:ext>
            </p:extLst>
          </p:nvPr>
        </p:nvGraphicFramePr>
        <p:xfrm>
          <a:off x="352425" y="3315855"/>
          <a:ext cx="8382000" cy="247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4909" y="5859000"/>
            <a:ext cx="111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Time (s)</a:t>
            </a:r>
          </a:p>
        </p:txBody>
      </p:sp>
      <p:sp>
        <p:nvSpPr>
          <p:cNvPr id="7" name="Left-Right Arrow 6"/>
          <p:cNvSpPr/>
          <p:nvPr/>
        </p:nvSpPr>
        <p:spPr bwMode="auto">
          <a:xfrm>
            <a:off x="4729018" y="3888509"/>
            <a:ext cx="3879273" cy="286327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No Contention</a:t>
            </a:r>
          </a:p>
        </p:txBody>
      </p:sp>
      <p:sp>
        <p:nvSpPr>
          <p:cNvPr id="9" name="Left-Right Arrow 8"/>
          <p:cNvSpPr/>
          <p:nvPr/>
        </p:nvSpPr>
        <p:spPr bwMode="auto">
          <a:xfrm>
            <a:off x="1403927" y="3888509"/>
            <a:ext cx="3325091" cy="286327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Lock Contention</a:t>
            </a:r>
          </a:p>
        </p:txBody>
      </p:sp>
      <p:sp>
        <p:nvSpPr>
          <p:cNvPr id="10" name="Left-Right Arrow 9"/>
          <p:cNvSpPr/>
          <p:nvPr/>
        </p:nvSpPr>
        <p:spPr bwMode="auto">
          <a:xfrm>
            <a:off x="1385454" y="1168400"/>
            <a:ext cx="3325091" cy="286327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Lock Contention</a:t>
            </a:r>
          </a:p>
        </p:txBody>
      </p:sp>
      <p:sp>
        <p:nvSpPr>
          <p:cNvPr id="11" name="Left-Right Arrow 10"/>
          <p:cNvSpPr/>
          <p:nvPr/>
        </p:nvSpPr>
        <p:spPr bwMode="auto">
          <a:xfrm>
            <a:off x="4729019" y="1177636"/>
            <a:ext cx="2272146" cy="286327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IO Mirroring</a:t>
            </a:r>
          </a:p>
        </p:txBody>
      </p:sp>
      <p:sp>
        <p:nvSpPr>
          <p:cNvPr id="12" name="Left-Right Arrow 11"/>
          <p:cNvSpPr/>
          <p:nvPr/>
        </p:nvSpPr>
        <p:spPr bwMode="auto">
          <a:xfrm>
            <a:off x="7001165" y="1163780"/>
            <a:ext cx="350980" cy="286327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Lock</a:t>
            </a:r>
          </a:p>
        </p:txBody>
      </p:sp>
      <p:sp>
        <p:nvSpPr>
          <p:cNvPr id="13" name="Left-Right Arrow 12"/>
          <p:cNvSpPr/>
          <p:nvPr/>
        </p:nvSpPr>
        <p:spPr bwMode="auto">
          <a:xfrm>
            <a:off x="7352145" y="1177635"/>
            <a:ext cx="1256146" cy="286327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2</a:t>
            </a:r>
            <a:r>
              <a:rPr lang="en-US" sz="1800" baseline="30000" dirty="0" smtClean="0">
                <a:solidFill>
                  <a:srgbClr val="000000"/>
                </a:solidFill>
              </a:rPr>
              <a:t>nd</a:t>
            </a:r>
            <a:r>
              <a:rPr lang="en-US" sz="1800" dirty="0" smtClean="0">
                <a:solidFill>
                  <a:srgbClr val="000000"/>
                </a:solidFill>
              </a:rPr>
              <a:t> Disk</a:t>
            </a:r>
          </a:p>
        </p:txBody>
      </p:sp>
    </p:spTree>
    <p:extLst>
      <p:ext uri="{BB962C8B-B14F-4D97-AF65-F5344CB8AC3E}">
        <p14:creationId xmlns:p14="http://schemas.microsoft.com/office/powerpoint/2010/main" val="29223126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Source/Destination Valid Inconsistencies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Normal Guest Buffer Cache Behavior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inconsistency is okay!</a:t>
            </a:r>
          </a:p>
          <a:p>
            <a:pPr lvl="1"/>
            <a:r>
              <a:rPr lang="en-US" dirty="0" smtClean="0"/>
              <a:t>Source and destination are both valid crash consistent views of the disk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1464989" y="2920181"/>
            <a:ext cx="6157451" cy="1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999335" y="2647995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01503" y="1519083"/>
            <a:ext cx="1087157" cy="68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Guest OS</a:t>
            </a:r>
          </a:p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Issues IO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77463" y="1519083"/>
            <a:ext cx="1109599" cy="68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Source IO</a:t>
            </a:r>
          </a:p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Issued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2696" y="1519083"/>
            <a:ext cx="1208985" cy="68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Destination</a:t>
            </a:r>
          </a:p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IO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Issued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43715" y="1346728"/>
            <a:ext cx="1378391" cy="1027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Guest OS</a:t>
            </a:r>
          </a:p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Modifies</a:t>
            </a:r>
          </a:p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Buffer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Cache</a:t>
            </a:r>
          </a:p>
        </p:txBody>
      </p:sp>
      <p:cxnSp>
        <p:nvCxnSpPr>
          <p:cNvPr id="49" name="Straight Arrow Connector 48"/>
          <p:cNvCxnSpPr>
            <a:stCxn id="44" idx="2"/>
          </p:cNvCxnSpPr>
          <p:nvPr/>
        </p:nvCxnSpPr>
        <p:spPr bwMode="auto">
          <a:xfrm>
            <a:off x="2245082" y="2202347"/>
            <a:ext cx="0" cy="717834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45" idx="2"/>
          </p:cNvCxnSpPr>
          <p:nvPr/>
        </p:nvCxnSpPr>
        <p:spPr bwMode="auto">
          <a:xfrm flipH="1">
            <a:off x="3732262" y="2202347"/>
            <a:ext cx="1" cy="717835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47" idx="2"/>
          </p:cNvCxnSpPr>
          <p:nvPr/>
        </p:nvCxnSpPr>
        <p:spPr bwMode="auto">
          <a:xfrm flipH="1">
            <a:off x="5232910" y="2374702"/>
            <a:ext cx="1" cy="545480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46" idx="2"/>
          </p:cNvCxnSpPr>
          <p:nvPr/>
        </p:nvCxnSpPr>
        <p:spPr bwMode="auto">
          <a:xfrm flipH="1">
            <a:off x="6777188" y="2202347"/>
            <a:ext cx="1" cy="717834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1947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Source/Destination Valid Inconsistencies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Overlapping IOs (Synthetic workloads only)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een in </a:t>
            </a:r>
            <a:r>
              <a:rPr lang="en-US" dirty="0" err="1" smtClean="0"/>
              <a:t>Iometer</a:t>
            </a:r>
            <a:r>
              <a:rPr lang="en-US" dirty="0" smtClean="0"/>
              <a:t> and other synthetic benchmarks</a:t>
            </a:r>
          </a:p>
          <a:p>
            <a:r>
              <a:rPr lang="en-US" dirty="0" smtClean="0"/>
              <a:t>File systems do not generate this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469194" y="1750193"/>
            <a:ext cx="3827206" cy="2212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Virtual Disk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0343" y="3819937"/>
            <a:ext cx="3827206" cy="2212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Source Disk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922342" y="3819937"/>
            <a:ext cx="3827206" cy="2212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Destination Disk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173845" y="1460139"/>
            <a:ext cx="796413" cy="1917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63781" y="1238914"/>
            <a:ext cx="796413" cy="1917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20583" y="3544631"/>
            <a:ext cx="796413" cy="1917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610519" y="3323406"/>
            <a:ext cx="796413" cy="1917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29465" y="3323404"/>
            <a:ext cx="796413" cy="1917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219401" y="3544630"/>
            <a:ext cx="796413" cy="1917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2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832515" y="3357262"/>
            <a:ext cx="0" cy="412954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832515" y="3770216"/>
            <a:ext cx="2333972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3837" y="3431662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Issue Order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443912" y="3357262"/>
            <a:ext cx="0" cy="412954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443912" y="3770216"/>
            <a:ext cx="2333972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85234" y="3436575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Issue Order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3990764" y="1285064"/>
            <a:ext cx="0" cy="412954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990764" y="1698018"/>
            <a:ext cx="2333972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732086" y="1359464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Issue Order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78558" y="347121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LBA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02855" y="346885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LBA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25410" y="141163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LBA</a:t>
            </a:r>
          </a:p>
        </p:txBody>
      </p:sp>
      <p:sp>
        <p:nvSpPr>
          <p:cNvPr id="36" name="Explosion 2 35"/>
          <p:cNvSpPr/>
          <p:nvPr/>
        </p:nvSpPr>
        <p:spPr bwMode="auto">
          <a:xfrm>
            <a:off x="3439879" y="2040492"/>
            <a:ext cx="2571026" cy="1428365"/>
          </a:xfrm>
          <a:prstGeom prst="irregularSeal2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IO Reordering</a:t>
            </a:r>
          </a:p>
        </p:txBody>
      </p:sp>
    </p:spTree>
    <p:extLst>
      <p:ext uri="{BB962C8B-B14F-4D97-AF65-F5344CB8AC3E}">
        <p14:creationId xmlns:p14="http://schemas.microsoft.com/office/powerpoint/2010/main" val="2185570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/>
      <p:bldP spid="29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DBT Optimization – ESX 4.1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365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445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524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620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70000" y="4894263"/>
            <a:ext cx="193675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3675" y="4894263"/>
            <a:ext cx="2222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859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8938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034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3114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93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7273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9352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1448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3528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5607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7687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9766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1862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3942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6021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101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50180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2276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4356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6435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8515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60594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62690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4770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66849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8929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1008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73104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75184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7726363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7934325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8142288" y="4894263"/>
            <a:ext cx="2095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8351838" y="4894263"/>
            <a:ext cx="207962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8559800" y="4894263"/>
            <a:ext cx="207963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6445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8524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10620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12700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146367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16859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18938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21034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23114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25193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27273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29352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31448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>
            <a:off x="33528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>
            <a:off x="35607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37687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39766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41862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43942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46021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48101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50180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>
            <a:off x="52276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>
            <a:off x="54356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>
            <a:off x="56435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70"/>
          <p:cNvSpPr>
            <a:spLocks noChangeShapeType="1"/>
          </p:cNvSpPr>
          <p:nvPr/>
        </p:nvSpPr>
        <p:spPr bwMode="auto">
          <a:xfrm>
            <a:off x="58515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1"/>
          <p:cNvSpPr>
            <a:spLocks noChangeShapeType="1"/>
          </p:cNvSpPr>
          <p:nvPr/>
        </p:nvSpPr>
        <p:spPr bwMode="auto">
          <a:xfrm>
            <a:off x="60594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72"/>
          <p:cNvSpPr>
            <a:spLocks noChangeShapeType="1"/>
          </p:cNvSpPr>
          <p:nvPr/>
        </p:nvSpPr>
        <p:spPr bwMode="auto">
          <a:xfrm>
            <a:off x="62690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3"/>
          <p:cNvSpPr>
            <a:spLocks noChangeShapeType="1"/>
          </p:cNvSpPr>
          <p:nvPr/>
        </p:nvSpPr>
        <p:spPr bwMode="auto">
          <a:xfrm>
            <a:off x="64770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4"/>
          <p:cNvSpPr>
            <a:spLocks noChangeShapeType="1"/>
          </p:cNvSpPr>
          <p:nvPr/>
        </p:nvSpPr>
        <p:spPr bwMode="auto">
          <a:xfrm>
            <a:off x="66849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5"/>
          <p:cNvSpPr>
            <a:spLocks noChangeShapeType="1"/>
          </p:cNvSpPr>
          <p:nvPr/>
        </p:nvSpPr>
        <p:spPr bwMode="auto">
          <a:xfrm>
            <a:off x="68929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6"/>
          <p:cNvSpPr>
            <a:spLocks noChangeShapeType="1"/>
          </p:cNvSpPr>
          <p:nvPr/>
        </p:nvSpPr>
        <p:spPr bwMode="auto">
          <a:xfrm>
            <a:off x="71008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7"/>
          <p:cNvSpPr>
            <a:spLocks noChangeShapeType="1"/>
          </p:cNvSpPr>
          <p:nvPr/>
        </p:nvSpPr>
        <p:spPr bwMode="auto">
          <a:xfrm>
            <a:off x="73104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8"/>
          <p:cNvSpPr>
            <a:spLocks noChangeShapeType="1"/>
          </p:cNvSpPr>
          <p:nvPr/>
        </p:nvSpPr>
        <p:spPr bwMode="auto">
          <a:xfrm>
            <a:off x="75184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9"/>
          <p:cNvSpPr>
            <a:spLocks noChangeShapeType="1"/>
          </p:cNvSpPr>
          <p:nvPr/>
        </p:nvSpPr>
        <p:spPr bwMode="auto">
          <a:xfrm>
            <a:off x="77263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80"/>
          <p:cNvSpPr>
            <a:spLocks noChangeShapeType="1"/>
          </p:cNvSpPr>
          <p:nvPr/>
        </p:nvSpPr>
        <p:spPr bwMode="auto">
          <a:xfrm>
            <a:off x="7934325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81"/>
          <p:cNvSpPr>
            <a:spLocks noChangeShapeType="1"/>
          </p:cNvSpPr>
          <p:nvPr/>
        </p:nvSpPr>
        <p:spPr bwMode="auto">
          <a:xfrm>
            <a:off x="814228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82"/>
          <p:cNvSpPr>
            <a:spLocks noChangeShapeType="1"/>
          </p:cNvSpPr>
          <p:nvPr/>
        </p:nvSpPr>
        <p:spPr bwMode="auto">
          <a:xfrm>
            <a:off x="8351838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3"/>
          <p:cNvSpPr>
            <a:spLocks noChangeShapeType="1"/>
          </p:cNvSpPr>
          <p:nvPr/>
        </p:nvSpPr>
        <p:spPr bwMode="auto">
          <a:xfrm>
            <a:off x="8559800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4"/>
          <p:cNvSpPr>
            <a:spLocks noChangeShapeType="1"/>
          </p:cNvSpPr>
          <p:nvPr/>
        </p:nvSpPr>
        <p:spPr bwMode="auto">
          <a:xfrm>
            <a:off x="4365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5"/>
          <p:cNvSpPr>
            <a:spLocks noChangeShapeType="1"/>
          </p:cNvSpPr>
          <p:nvPr/>
        </p:nvSpPr>
        <p:spPr bwMode="auto">
          <a:xfrm>
            <a:off x="8767763" y="4894263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6"/>
          <p:cNvSpPr>
            <a:spLocks noChangeShapeType="1"/>
          </p:cNvSpPr>
          <p:nvPr/>
        </p:nvSpPr>
        <p:spPr bwMode="auto">
          <a:xfrm>
            <a:off x="436563" y="4894263"/>
            <a:ext cx="83312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7"/>
          <p:cNvSpPr>
            <a:spLocks noChangeShapeType="1"/>
          </p:cNvSpPr>
          <p:nvPr/>
        </p:nvSpPr>
        <p:spPr bwMode="auto">
          <a:xfrm>
            <a:off x="436563" y="5264150"/>
            <a:ext cx="83312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" name="Group 191"/>
          <p:cNvGrpSpPr>
            <a:grpSpLocks/>
          </p:cNvGrpSpPr>
          <p:nvPr/>
        </p:nvGrpSpPr>
        <p:grpSpPr bwMode="auto">
          <a:xfrm>
            <a:off x="1895475" y="1509713"/>
            <a:ext cx="4278313" cy="393700"/>
            <a:chOff x="1194" y="951"/>
            <a:chExt cx="2695" cy="248"/>
          </a:xfrm>
        </p:grpSpPr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1194" y="966"/>
              <a:ext cx="131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Line 94"/>
            <p:cNvSpPr>
              <a:spLocks noChangeShapeType="1"/>
            </p:cNvSpPr>
            <p:nvPr/>
          </p:nvSpPr>
          <p:spPr bwMode="auto">
            <a:xfrm>
              <a:off x="1325" y="960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5"/>
            <p:cNvSpPr>
              <a:spLocks noChangeShapeType="1"/>
            </p:cNvSpPr>
            <p:nvPr/>
          </p:nvSpPr>
          <p:spPr bwMode="auto">
            <a:xfrm>
              <a:off x="1194" y="966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96"/>
            <p:cNvSpPr>
              <a:spLocks noChangeArrowheads="1"/>
            </p:cNvSpPr>
            <p:nvPr/>
          </p:nvSpPr>
          <p:spPr bwMode="auto">
            <a:xfrm>
              <a:off x="2833" y="951"/>
              <a:ext cx="131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Line 97"/>
            <p:cNvSpPr>
              <a:spLocks noChangeShapeType="1"/>
            </p:cNvSpPr>
            <p:nvPr/>
          </p:nvSpPr>
          <p:spPr bwMode="auto">
            <a:xfrm>
              <a:off x="2964" y="951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8"/>
            <p:cNvSpPr>
              <a:spLocks noChangeShapeType="1"/>
            </p:cNvSpPr>
            <p:nvPr/>
          </p:nvSpPr>
          <p:spPr bwMode="auto">
            <a:xfrm>
              <a:off x="2833" y="951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101"/>
            <p:cNvSpPr txBox="1">
              <a:spLocks noChangeArrowheads="1"/>
            </p:cNvSpPr>
            <p:nvPr/>
          </p:nvSpPr>
          <p:spPr bwMode="auto">
            <a:xfrm>
              <a:off x="1418" y="951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0">
                  <a:ea typeface="宋体" pitchFamily="2" charset="-122"/>
                </a:rPr>
                <a:t>Write to blocks</a:t>
              </a:r>
            </a:p>
          </p:txBody>
        </p:sp>
        <p:sp>
          <p:nvSpPr>
            <p:cNvPr id="94" name="Text Box 103"/>
            <p:cNvSpPr txBox="1">
              <a:spLocks noChangeArrowheads="1"/>
            </p:cNvSpPr>
            <p:nvPr/>
          </p:nvSpPr>
          <p:spPr bwMode="auto">
            <a:xfrm>
              <a:off x="3101" y="951"/>
              <a:ext cx="7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0">
                  <a:ea typeface="宋体" pitchFamily="2" charset="-122"/>
                </a:rPr>
                <a:t>Dirty block</a:t>
              </a:r>
            </a:p>
          </p:txBody>
        </p:sp>
      </p:grpSp>
      <p:grpSp>
        <p:nvGrpSpPr>
          <p:cNvPr id="95" name="Group 259"/>
          <p:cNvGrpSpPr>
            <a:grpSpLocks/>
          </p:cNvGrpSpPr>
          <p:nvPr/>
        </p:nvGrpSpPr>
        <p:grpSpPr bwMode="auto">
          <a:xfrm>
            <a:off x="0" y="4608513"/>
            <a:ext cx="428625" cy="990600"/>
            <a:chOff x="0" y="2903"/>
            <a:chExt cx="270" cy="624"/>
          </a:xfrm>
        </p:grpSpPr>
        <p:sp>
          <p:nvSpPr>
            <p:cNvPr id="96" name="Rectangle 189"/>
            <p:cNvSpPr>
              <a:spLocks noChangeArrowheads="1"/>
            </p:cNvSpPr>
            <p:nvPr/>
          </p:nvSpPr>
          <p:spPr bwMode="auto">
            <a:xfrm>
              <a:off x="236" y="2903"/>
              <a:ext cx="34" cy="62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90"/>
            <p:cNvSpPr>
              <a:spLocks noChangeShapeType="1"/>
            </p:cNvSpPr>
            <p:nvPr/>
          </p:nvSpPr>
          <p:spPr bwMode="auto">
            <a:xfrm>
              <a:off x="0" y="3383"/>
              <a:ext cx="23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Line 200"/>
          <p:cNvSpPr>
            <a:spLocks noChangeShapeType="1"/>
          </p:cNvSpPr>
          <p:nvPr/>
        </p:nvSpPr>
        <p:spPr bwMode="auto">
          <a:xfrm>
            <a:off x="852488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201"/>
          <p:cNvSpPr>
            <a:spLocks noChangeShapeType="1"/>
          </p:cNvSpPr>
          <p:nvPr/>
        </p:nvSpPr>
        <p:spPr bwMode="auto">
          <a:xfrm>
            <a:off x="1062038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203"/>
          <p:cNvSpPr>
            <a:spLocks noChangeShapeType="1"/>
          </p:cNvSpPr>
          <p:nvPr/>
        </p:nvSpPr>
        <p:spPr bwMode="auto">
          <a:xfrm>
            <a:off x="1463675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08"/>
          <p:cNvSpPr>
            <a:spLocks noChangeShapeType="1"/>
          </p:cNvSpPr>
          <p:nvPr/>
        </p:nvSpPr>
        <p:spPr bwMode="auto">
          <a:xfrm>
            <a:off x="2519363" y="4903788"/>
            <a:ext cx="0" cy="3698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" name="Group 235"/>
          <p:cNvGrpSpPr>
            <a:grpSpLocks/>
          </p:cNvGrpSpPr>
          <p:nvPr/>
        </p:nvGrpSpPr>
        <p:grpSpPr bwMode="auto">
          <a:xfrm>
            <a:off x="852488" y="2617788"/>
            <a:ext cx="1666875" cy="369887"/>
            <a:chOff x="537" y="3377"/>
            <a:chExt cx="1050" cy="233"/>
          </a:xfrm>
        </p:grpSpPr>
        <p:sp>
          <p:nvSpPr>
            <p:cNvPr id="103" name="Rectangle 215"/>
            <p:cNvSpPr>
              <a:spLocks noChangeArrowheads="1"/>
            </p:cNvSpPr>
            <p:nvPr/>
          </p:nvSpPr>
          <p:spPr bwMode="auto">
            <a:xfrm>
              <a:off x="537" y="3377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216"/>
            <p:cNvSpPr>
              <a:spLocks noChangeArrowheads="1"/>
            </p:cNvSpPr>
            <p:nvPr/>
          </p:nvSpPr>
          <p:spPr bwMode="auto">
            <a:xfrm>
              <a:off x="922" y="3377"/>
              <a:ext cx="140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Rectangle 217"/>
            <p:cNvSpPr>
              <a:spLocks noChangeArrowheads="1"/>
            </p:cNvSpPr>
            <p:nvPr/>
          </p:nvSpPr>
          <p:spPr bwMode="auto">
            <a:xfrm>
              <a:off x="1456" y="3377"/>
              <a:ext cx="131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Line 223"/>
            <p:cNvSpPr>
              <a:spLocks noChangeShapeType="1"/>
            </p:cNvSpPr>
            <p:nvPr/>
          </p:nvSpPr>
          <p:spPr bwMode="auto">
            <a:xfrm>
              <a:off x="53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24"/>
            <p:cNvSpPr>
              <a:spLocks noChangeShapeType="1"/>
            </p:cNvSpPr>
            <p:nvPr/>
          </p:nvSpPr>
          <p:spPr bwMode="auto">
            <a:xfrm>
              <a:off x="669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25"/>
            <p:cNvSpPr>
              <a:spLocks noChangeShapeType="1"/>
            </p:cNvSpPr>
            <p:nvPr/>
          </p:nvSpPr>
          <p:spPr bwMode="auto">
            <a:xfrm>
              <a:off x="92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26"/>
            <p:cNvSpPr>
              <a:spLocks noChangeShapeType="1"/>
            </p:cNvSpPr>
            <p:nvPr/>
          </p:nvSpPr>
          <p:spPr bwMode="auto">
            <a:xfrm>
              <a:off x="106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27"/>
            <p:cNvSpPr>
              <a:spLocks noChangeShapeType="1"/>
            </p:cNvSpPr>
            <p:nvPr/>
          </p:nvSpPr>
          <p:spPr bwMode="auto">
            <a:xfrm>
              <a:off x="1456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28"/>
            <p:cNvSpPr>
              <a:spLocks noChangeShapeType="1"/>
            </p:cNvSpPr>
            <p:nvPr/>
          </p:nvSpPr>
          <p:spPr bwMode="auto">
            <a:xfrm>
              <a:off x="158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236"/>
          <p:cNvGrpSpPr>
            <a:grpSpLocks/>
          </p:cNvGrpSpPr>
          <p:nvPr/>
        </p:nvGrpSpPr>
        <p:grpSpPr bwMode="auto">
          <a:xfrm>
            <a:off x="3976688" y="2617788"/>
            <a:ext cx="4375150" cy="369887"/>
            <a:chOff x="2505" y="3377"/>
            <a:chExt cx="2756" cy="233"/>
          </a:xfrm>
        </p:grpSpPr>
        <p:sp>
          <p:nvSpPr>
            <p:cNvPr id="113" name="Rectangle 218"/>
            <p:cNvSpPr>
              <a:spLocks noChangeArrowheads="1"/>
            </p:cNvSpPr>
            <p:nvPr/>
          </p:nvSpPr>
          <p:spPr bwMode="auto">
            <a:xfrm>
              <a:off x="2505" y="3377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Rectangle 219"/>
            <p:cNvSpPr>
              <a:spLocks noChangeArrowheads="1"/>
            </p:cNvSpPr>
            <p:nvPr/>
          </p:nvSpPr>
          <p:spPr bwMode="auto">
            <a:xfrm>
              <a:off x="3161" y="3377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Rectangle 220"/>
            <p:cNvSpPr>
              <a:spLocks noChangeArrowheads="1"/>
            </p:cNvSpPr>
            <p:nvPr/>
          </p:nvSpPr>
          <p:spPr bwMode="auto">
            <a:xfrm>
              <a:off x="4211" y="3377"/>
              <a:ext cx="131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Rectangle 221"/>
            <p:cNvSpPr>
              <a:spLocks noChangeArrowheads="1"/>
            </p:cNvSpPr>
            <p:nvPr/>
          </p:nvSpPr>
          <p:spPr bwMode="auto">
            <a:xfrm>
              <a:off x="4473" y="3377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Rectangle 222"/>
            <p:cNvSpPr>
              <a:spLocks noChangeArrowheads="1"/>
            </p:cNvSpPr>
            <p:nvPr/>
          </p:nvSpPr>
          <p:spPr bwMode="auto">
            <a:xfrm>
              <a:off x="5129" y="3377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Line 229"/>
            <p:cNvSpPr>
              <a:spLocks noChangeShapeType="1"/>
            </p:cNvSpPr>
            <p:nvPr/>
          </p:nvSpPr>
          <p:spPr bwMode="auto">
            <a:xfrm>
              <a:off x="263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30"/>
            <p:cNvSpPr>
              <a:spLocks noChangeShapeType="1"/>
            </p:cNvSpPr>
            <p:nvPr/>
          </p:nvSpPr>
          <p:spPr bwMode="auto">
            <a:xfrm>
              <a:off x="3161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31"/>
            <p:cNvSpPr>
              <a:spLocks noChangeShapeType="1"/>
            </p:cNvSpPr>
            <p:nvPr/>
          </p:nvSpPr>
          <p:spPr bwMode="auto">
            <a:xfrm>
              <a:off x="3293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434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3"/>
            <p:cNvSpPr>
              <a:spLocks noChangeShapeType="1"/>
            </p:cNvSpPr>
            <p:nvPr/>
          </p:nvSpPr>
          <p:spPr bwMode="auto">
            <a:xfrm>
              <a:off x="4473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34"/>
            <p:cNvSpPr>
              <a:spLocks noChangeShapeType="1"/>
            </p:cNvSpPr>
            <p:nvPr/>
          </p:nvSpPr>
          <p:spPr bwMode="auto">
            <a:xfrm>
              <a:off x="5129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" name="Group 237"/>
          <p:cNvGrpSpPr>
            <a:grpSpLocks/>
          </p:cNvGrpSpPr>
          <p:nvPr/>
        </p:nvGrpSpPr>
        <p:grpSpPr bwMode="auto">
          <a:xfrm>
            <a:off x="860425" y="4894263"/>
            <a:ext cx="1666875" cy="369887"/>
            <a:chOff x="537" y="3377"/>
            <a:chExt cx="1050" cy="233"/>
          </a:xfrm>
        </p:grpSpPr>
        <p:sp>
          <p:nvSpPr>
            <p:cNvPr id="125" name="Rectangle 238"/>
            <p:cNvSpPr>
              <a:spLocks noChangeArrowheads="1"/>
            </p:cNvSpPr>
            <p:nvPr/>
          </p:nvSpPr>
          <p:spPr bwMode="auto">
            <a:xfrm>
              <a:off x="537" y="3377"/>
              <a:ext cx="132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Rectangle 239"/>
            <p:cNvSpPr>
              <a:spLocks noChangeArrowheads="1"/>
            </p:cNvSpPr>
            <p:nvPr/>
          </p:nvSpPr>
          <p:spPr bwMode="auto">
            <a:xfrm>
              <a:off x="922" y="3377"/>
              <a:ext cx="140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Rectangle 240"/>
            <p:cNvSpPr>
              <a:spLocks noChangeArrowheads="1"/>
            </p:cNvSpPr>
            <p:nvPr/>
          </p:nvSpPr>
          <p:spPr bwMode="auto">
            <a:xfrm>
              <a:off x="1456" y="3377"/>
              <a:ext cx="131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Line 241"/>
            <p:cNvSpPr>
              <a:spLocks noChangeShapeType="1"/>
            </p:cNvSpPr>
            <p:nvPr/>
          </p:nvSpPr>
          <p:spPr bwMode="auto">
            <a:xfrm>
              <a:off x="53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42"/>
            <p:cNvSpPr>
              <a:spLocks noChangeShapeType="1"/>
            </p:cNvSpPr>
            <p:nvPr/>
          </p:nvSpPr>
          <p:spPr bwMode="auto">
            <a:xfrm>
              <a:off x="669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43"/>
            <p:cNvSpPr>
              <a:spLocks noChangeShapeType="1"/>
            </p:cNvSpPr>
            <p:nvPr/>
          </p:nvSpPr>
          <p:spPr bwMode="auto">
            <a:xfrm>
              <a:off x="92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44"/>
            <p:cNvSpPr>
              <a:spLocks noChangeShapeType="1"/>
            </p:cNvSpPr>
            <p:nvPr/>
          </p:nvSpPr>
          <p:spPr bwMode="auto">
            <a:xfrm>
              <a:off x="1062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45"/>
            <p:cNvSpPr>
              <a:spLocks noChangeShapeType="1"/>
            </p:cNvSpPr>
            <p:nvPr/>
          </p:nvSpPr>
          <p:spPr bwMode="auto">
            <a:xfrm>
              <a:off x="1456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46"/>
            <p:cNvSpPr>
              <a:spLocks noChangeShapeType="1"/>
            </p:cNvSpPr>
            <p:nvPr/>
          </p:nvSpPr>
          <p:spPr bwMode="auto">
            <a:xfrm>
              <a:off x="1587" y="3377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266"/>
          <p:cNvGrpSpPr>
            <a:grpSpLocks/>
          </p:cNvGrpSpPr>
          <p:nvPr/>
        </p:nvGrpSpPr>
        <p:grpSpPr bwMode="auto">
          <a:xfrm>
            <a:off x="3933825" y="4892675"/>
            <a:ext cx="4465638" cy="385763"/>
            <a:chOff x="2478" y="1870"/>
            <a:chExt cx="2813" cy="243"/>
          </a:xfrm>
        </p:grpSpPr>
        <p:sp>
          <p:nvSpPr>
            <p:cNvPr id="135" name="Text Box 261"/>
            <p:cNvSpPr txBox="1">
              <a:spLocks noChangeArrowheads="1"/>
            </p:cNvSpPr>
            <p:nvPr/>
          </p:nvSpPr>
          <p:spPr bwMode="auto">
            <a:xfrm>
              <a:off x="2478" y="188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FF0000"/>
                  </a:solidFill>
                  <a:ea typeface="宋体" pitchFamily="2" charset="-122"/>
                </a:rPr>
                <a:t>?</a:t>
              </a:r>
            </a:p>
          </p:txBody>
        </p:sp>
        <p:sp>
          <p:nvSpPr>
            <p:cNvPr id="136" name="Text Box 262"/>
            <p:cNvSpPr txBox="1">
              <a:spLocks noChangeArrowheads="1"/>
            </p:cNvSpPr>
            <p:nvPr/>
          </p:nvSpPr>
          <p:spPr bwMode="auto">
            <a:xfrm>
              <a:off x="3125" y="188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FF0000"/>
                  </a:solidFill>
                  <a:ea typeface="宋体" pitchFamily="2" charset="-122"/>
                </a:rPr>
                <a:t>?</a:t>
              </a:r>
            </a:p>
          </p:txBody>
        </p:sp>
        <p:sp>
          <p:nvSpPr>
            <p:cNvPr id="137" name="Text Box 263"/>
            <p:cNvSpPr txBox="1">
              <a:spLocks noChangeArrowheads="1"/>
            </p:cNvSpPr>
            <p:nvPr/>
          </p:nvSpPr>
          <p:spPr bwMode="auto">
            <a:xfrm>
              <a:off x="4175" y="188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FF0000"/>
                  </a:solidFill>
                  <a:ea typeface="宋体" pitchFamily="2" charset="-122"/>
                </a:rPr>
                <a:t>?</a:t>
              </a:r>
            </a:p>
          </p:txBody>
        </p:sp>
        <p:sp>
          <p:nvSpPr>
            <p:cNvPr id="138" name="Text Box 264"/>
            <p:cNvSpPr txBox="1">
              <a:spLocks noChangeArrowheads="1"/>
            </p:cNvSpPr>
            <p:nvPr/>
          </p:nvSpPr>
          <p:spPr bwMode="auto">
            <a:xfrm>
              <a:off x="4437" y="187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FF0000"/>
                  </a:solidFill>
                  <a:ea typeface="宋体" pitchFamily="2" charset="-122"/>
                </a:rPr>
                <a:t>?</a:t>
              </a:r>
            </a:p>
          </p:txBody>
        </p:sp>
        <p:sp>
          <p:nvSpPr>
            <p:cNvPr id="139" name="Text Box 265"/>
            <p:cNvSpPr txBox="1">
              <a:spLocks noChangeArrowheads="1"/>
            </p:cNvSpPr>
            <p:nvPr/>
          </p:nvSpPr>
          <p:spPr bwMode="auto">
            <a:xfrm>
              <a:off x="5087" y="187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FF0000"/>
                  </a:solidFill>
                  <a:ea typeface="宋体" pitchFamily="2" charset="-122"/>
                </a:rPr>
                <a:t>?</a:t>
              </a:r>
            </a:p>
          </p:txBody>
        </p:sp>
      </p:grpSp>
      <p:grpSp>
        <p:nvGrpSpPr>
          <p:cNvPr id="140" name="Group 284"/>
          <p:cNvGrpSpPr>
            <a:grpSpLocks/>
          </p:cNvGrpSpPr>
          <p:nvPr/>
        </p:nvGrpSpPr>
        <p:grpSpPr bwMode="auto">
          <a:xfrm>
            <a:off x="3767138" y="2617788"/>
            <a:ext cx="1250950" cy="369887"/>
            <a:chOff x="2373" y="1769"/>
            <a:chExt cx="788" cy="233"/>
          </a:xfrm>
        </p:grpSpPr>
        <p:sp>
          <p:nvSpPr>
            <p:cNvPr id="141" name="Rectangle 268"/>
            <p:cNvSpPr>
              <a:spLocks noChangeArrowheads="1"/>
            </p:cNvSpPr>
            <p:nvPr/>
          </p:nvSpPr>
          <p:spPr bwMode="auto">
            <a:xfrm>
              <a:off x="2373" y="1769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Rectangle 269"/>
            <p:cNvSpPr>
              <a:spLocks noChangeArrowheads="1"/>
            </p:cNvSpPr>
            <p:nvPr/>
          </p:nvSpPr>
          <p:spPr bwMode="auto">
            <a:xfrm>
              <a:off x="3029" y="1769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Line 273"/>
            <p:cNvSpPr>
              <a:spLocks noChangeShapeType="1"/>
            </p:cNvSpPr>
            <p:nvPr/>
          </p:nvSpPr>
          <p:spPr bwMode="auto">
            <a:xfrm>
              <a:off x="2505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4"/>
            <p:cNvSpPr>
              <a:spLocks noChangeShapeType="1"/>
            </p:cNvSpPr>
            <p:nvPr/>
          </p:nvSpPr>
          <p:spPr bwMode="auto">
            <a:xfrm>
              <a:off x="3029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275"/>
            <p:cNvSpPr>
              <a:spLocks noChangeShapeType="1"/>
            </p:cNvSpPr>
            <p:nvPr/>
          </p:nvSpPr>
          <p:spPr bwMode="auto">
            <a:xfrm>
              <a:off x="3161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285"/>
          <p:cNvGrpSpPr>
            <a:grpSpLocks/>
          </p:cNvGrpSpPr>
          <p:nvPr/>
        </p:nvGrpSpPr>
        <p:grpSpPr bwMode="auto">
          <a:xfrm>
            <a:off x="6475413" y="2617788"/>
            <a:ext cx="1666875" cy="369887"/>
            <a:chOff x="4079" y="1769"/>
            <a:chExt cx="1050" cy="233"/>
          </a:xfrm>
        </p:grpSpPr>
        <p:sp>
          <p:nvSpPr>
            <p:cNvPr id="147" name="Rectangle 270"/>
            <p:cNvSpPr>
              <a:spLocks noChangeArrowheads="1"/>
            </p:cNvSpPr>
            <p:nvPr/>
          </p:nvSpPr>
          <p:spPr bwMode="auto">
            <a:xfrm>
              <a:off x="4079" y="1769"/>
              <a:ext cx="131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Rectangle 271"/>
            <p:cNvSpPr>
              <a:spLocks noChangeArrowheads="1"/>
            </p:cNvSpPr>
            <p:nvPr/>
          </p:nvSpPr>
          <p:spPr bwMode="auto">
            <a:xfrm>
              <a:off x="4341" y="1769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Rectangle 272"/>
            <p:cNvSpPr>
              <a:spLocks noChangeArrowheads="1"/>
            </p:cNvSpPr>
            <p:nvPr/>
          </p:nvSpPr>
          <p:spPr bwMode="auto">
            <a:xfrm>
              <a:off x="4997" y="1769"/>
              <a:ext cx="132" cy="23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Line 276"/>
            <p:cNvSpPr>
              <a:spLocks noChangeShapeType="1"/>
            </p:cNvSpPr>
            <p:nvPr/>
          </p:nvSpPr>
          <p:spPr bwMode="auto">
            <a:xfrm>
              <a:off x="4210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77"/>
            <p:cNvSpPr>
              <a:spLocks noChangeShapeType="1"/>
            </p:cNvSpPr>
            <p:nvPr/>
          </p:nvSpPr>
          <p:spPr bwMode="auto">
            <a:xfrm>
              <a:off x="4341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278"/>
            <p:cNvSpPr>
              <a:spLocks noChangeShapeType="1"/>
            </p:cNvSpPr>
            <p:nvPr/>
          </p:nvSpPr>
          <p:spPr bwMode="auto">
            <a:xfrm>
              <a:off x="4997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" name="Group 286"/>
          <p:cNvGrpSpPr>
            <a:grpSpLocks/>
          </p:cNvGrpSpPr>
          <p:nvPr/>
        </p:nvGrpSpPr>
        <p:grpSpPr bwMode="auto">
          <a:xfrm>
            <a:off x="3767138" y="4889500"/>
            <a:ext cx="1250950" cy="369888"/>
            <a:chOff x="2373" y="1769"/>
            <a:chExt cx="788" cy="233"/>
          </a:xfrm>
        </p:grpSpPr>
        <p:sp>
          <p:nvSpPr>
            <p:cNvPr id="154" name="Rectangle 287"/>
            <p:cNvSpPr>
              <a:spLocks noChangeArrowheads="1"/>
            </p:cNvSpPr>
            <p:nvPr/>
          </p:nvSpPr>
          <p:spPr bwMode="auto">
            <a:xfrm>
              <a:off x="2373" y="1769"/>
              <a:ext cx="132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Rectangle 288"/>
            <p:cNvSpPr>
              <a:spLocks noChangeArrowheads="1"/>
            </p:cNvSpPr>
            <p:nvPr/>
          </p:nvSpPr>
          <p:spPr bwMode="auto">
            <a:xfrm>
              <a:off x="3029" y="1769"/>
              <a:ext cx="132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Line 289"/>
            <p:cNvSpPr>
              <a:spLocks noChangeShapeType="1"/>
            </p:cNvSpPr>
            <p:nvPr/>
          </p:nvSpPr>
          <p:spPr bwMode="auto">
            <a:xfrm>
              <a:off x="2505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90"/>
            <p:cNvSpPr>
              <a:spLocks noChangeShapeType="1"/>
            </p:cNvSpPr>
            <p:nvPr/>
          </p:nvSpPr>
          <p:spPr bwMode="auto">
            <a:xfrm>
              <a:off x="3029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91"/>
            <p:cNvSpPr>
              <a:spLocks noChangeShapeType="1"/>
            </p:cNvSpPr>
            <p:nvPr/>
          </p:nvSpPr>
          <p:spPr bwMode="auto">
            <a:xfrm>
              <a:off x="3161" y="1769"/>
              <a:ext cx="0" cy="23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7255811" y="5599113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Disk Blocks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607361" y="429517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Copy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001367" y="4295179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Ignore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380630" y="429517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Copy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774636" y="4295179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Ignore</a:t>
            </a:r>
          </a:p>
        </p:txBody>
      </p:sp>
    </p:spTree>
    <p:extLst>
      <p:ext uri="{BB962C8B-B14F-4D97-AF65-F5344CB8AC3E}">
        <p14:creationId xmlns:p14="http://schemas.microsoft.com/office/powerpoint/2010/main" val="3331012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65069 -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/>
      <p:bldP spid="160" grpId="2"/>
      <p:bldP spid="161" grpId="1"/>
      <p:bldP spid="161" grpId="2"/>
      <p:bldP spid="162" grpId="2"/>
      <p:bldP spid="16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Storage Migration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live storage migration?</a:t>
            </a:r>
          </a:p>
          <a:p>
            <a:pPr lvl="1"/>
            <a:r>
              <a:rPr lang="en-US" dirty="0" smtClean="0"/>
              <a:t>Migration of a VM’s virtual disks</a:t>
            </a:r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Why does this matter?</a:t>
            </a:r>
          </a:p>
          <a:p>
            <a:pPr lvl="1"/>
            <a:r>
              <a:rPr lang="en-US" dirty="0" smtClean="0"/>
              <a:t>VMs can be very large</a:t>
            </a:r>
          </a:p>
          <a:p>
            <a:pPr lvl="1"/>
            <a:r>
              <a:rPr lang="en-US" dirty="0" smtClean="0"/>
              <a:t>Array maintenance means you may migrate all VMs in an array</a:t>
            </a:r>
          </a:p>
          <a:p>
            <a:pPr lvl="1"/>
            <a:r>
              <a:rPr lang="en-US" dirty="0" smtClean="0"/>
              <a:t>Migration time in hours</a:t>
            </a:r>
          </a:p>
        </p:txBody>
      </p:sp>
    </p:spTree>
    <p:extLst>
      <p:ext uri="{BB962C8B-B14F-4D97-AF65-F5344CB8AC3E}">
        <p14:creationId xmlns:p14="http://schemas.microsoft.com/office/powerpoint/2010/main" val="3990162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</a:t>
            </a:r>
            <a:r>
              <a:rPr lang="en-US" dirty="0"/>
              <a:t>M</a:t>
            </a:r>
            <a:r>
              <a:rPr lang="en-US" dirty="0" smtClean="0"/>
              <a:t>igration and Storage Live Migration – a short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222530"/>
          </a:xfrm>
        </p:spPr>
        <p:txBody>
          <a:bodyPr/>
          <a:lstStyle/>
          <a:p>
            <a:r>
              <a:rPr lang="en-US" dirty="0" smtClean="0"/>
              <a:t>ESX 2.0 (2003) – Live migration (</a:t>
            </a:r>
            <a:r>
              <a:rPr lang="en-US" dirty="0" err="1" smtClean="0"/>
              <a:t>vMotion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Virtual disks must live on shared volumes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ESX 3.0 (2006) – Live storage migration lite (Upgrade vMotion)</a:t>
            </a:r>
          </a:p>
          <a:p>
            <a:pPr lvl="1"/>
            <a:r>
              <a:rPr lang="en-US" dirty="0" smtClean="0"/>
              <a:t>Enabled upgrade of VMFS by migrating the disks</a:t>
            </a:r>
          </a:p>
          <a:p>
            <a:r>
              <a:rPr lang="en-US" dirty="0" smtClean="0"/>
              <a:t>ESX 3.5 (2007) – Live storage migration (Storage </a:t>
            </a:r>
            <a:r>
              <a:rPr lang="en-US" dirty="0" err="1" smtClean="0"/>
              <a:t>vMotion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Storage array upgrade and repair</a:t>
            </a:r>
            <a:endParaRPr lang="en-US" dirty="0"/>
          </a:p>
          <a:p>
            <a:pPr lvl="1"/>
            <a:r>
              <a:rPr lang="en-US" dirty="0" smtClean="0"/>
              <a:t>Manual storage load balancing</a:t>
            </a:r>
          </a:p>
          <a:p>
            <a:pPr lvl="1"/>
            <a:r>
              <a:rPr lang="en-US" dirty="0" smtClean="0"/>
              <a:t>Snapshot based</a:t>
            </a:r>
          </a:p>
          <a:p>
            <a:pPr lvl="1"/>
            <a:endParaRPr lang="en-US" dirty="0"/>
          </a:p>
          <a:p>
            <a:r>
              <a:rPr lang="en-US" dirty="0" smtClean="0"/>
              <a:t>ESX 4.0 (2009) – Dirty block tracking (DBT)</a:t>
            </a:r>
          </a:p>
          <a:p>
            <a:r>
              <a:rPr lang="en-US" dirty="0" smtClean="0"/>
              <a:t>ESX 5.0 (2011) – IO Mirroring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What is live migration?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Migration architectures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Lessons</a:t>
            </a:r>
          </a:p>
          <a:p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97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Migration Time</a:t>
            </a:r>
          </a:p>
          <a:p>
            <a:pPr lvl="1"/>
            <a:r>
              <a:rPr lang="en-US" dirty="0" smtClean="0"/>
              <a:t>Minimize total end-to-end migration time</a:t>
            </a:r>
          </a:p>
          <a:p>
            <a:pPr lvl="1"/>
            <a:r>
              <a:rPr lang="en-US" dirty="0" smtClean="0"/>
              <a:t>Predictability of migration time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Guest Penalty</a:t>
            </a:r>
          </a:p>
          <a:p>
            <a:pPr lvl="1"/>
            <a:r>
              <a:rPr lang="en-US" dirty="0" smtClean="0"/>
              <a:t>Minimize performance loss</a:t>
            </a:r>
          </a:p>
          <a:p>
            <a:pPr lvl="1"/>
            <a:r>
              <a:rPr lang="en-US" dirty="0" smtClean="0"/>
              <a:t>Minimize downtime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Atomicity</a:t>
            </a:r>
          </a:p>
          <a:p>
            <a:pPr lvl="1"/>
            <a:r>
              <a:rPr lang="en-US" dirty="0" smtClean="0"/>
              <a:t>Avoid dependence on multiple volumes (for replication fault domains)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Guarantee Convergence</a:t>
            </a:r>
          </a:p>
          <a:p>
            <a:pPr lvl="1"/>
            <a:r>
              <a:rPr lang="en-US" dirty="0" smtClean="0"/>
              <a:t>Ideally we want migrations to always complete successfully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17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355298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igration time vs. downtime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More migration time </a:t>
            </a:r>
            <a:r>
              <a:rPr lang="en-US" dirty="0"/>
              <a:t>→ more </a:t>
            </a:r>
            <a:r>
              <a:rPr lang="en-US" dirty="0" smtClean="0"/>
              <a:t>guest performance impact</a:t>
            </a:r>
          </a:p>
          <a:p>
            <a:r>
              <a:rPr lang="en-US" dirty="0" smtClean="0"/>
              <a:t>More downtime </a:t>
            </a:r>
            <a:r>
              <a:rPr lang="en-US" dirty="0"/>
              <a:t>→</a:t>
            </a:r>
            <a:r>
              <a:rPr lang="en-US" dirty="0" smtClean="0"/>
              <a:t> more service unavailability</a:t>
            </a:r>
          </a:p>
          <a:p>
            <a:endParaRPr lang="en-US" dirty="0"/>
          </a:p>
          <a:p>
            <a:r>
              <a:rPr lang="en-US" dirty="0" smtClean="0"/>
              <a:t>Factors that effect convergence:</a:t>
            </a:r>
          </a:p>
          <a:p>
            <a:pPr lvl="1"/>
            <a:r>
              <a:rPr lang="en-US" dirty="0" smtClean="0"/>
              <a:t>Block dirty rate</a:t>
            </a:r>
          </a:p>
          <a:p>
            <a:pPr lvl="1"/>
            <a:r>
              <a:rPr lang="en-US" dirty="0" smtClean="0"/>
              <a:t>Available storage network bandwidth</a:t>
            </a:r>
          </a:p>
          <a:p>
            <a:pPr lvl="1"/>
            <a:r>
              <a:rPr lang="en-US" dirty="0" smtClean="0"/>
              <a:t>Workload interactions</a:t>
            </a:r>
          </a:p>
          <a:p>
            <a:endParaRPr lang="en-US" dirty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Many workloads interacting on storage array</a:t>
            </a:r>
          </a:p>
          <a:p>
            <a:pPr lvl="1"/>
            <a:r>
              <a:rPr lang="en-US" dirty="0" smtClean="0"/>
              <a:t>Unpredictable behavior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18858" y="3427712"/>
            <a:ext cx="0" cy="1684962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918858" y="5112674"/>
            <a:ext cx="2732926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18858" y="3592098"/>
            <a:ext cx="1674687" cy="1140432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ight Brace 14"/>
          <p:cNvSpPr/>
          <p:nvPr/>
        </p:nvSpPr>
        <p:spPr bwMode="auto">
          <a:xfrm rot="16200000">
            <a:off x="6643186" y="2333510"/>
            <a:ext cx="226031" cy="1674687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95D3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2932" y="2657728"/>
            <a:ext cx="186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Migration Time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593545" y="4732530"/>
            <a:ext cx="452063" cy="380144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593545" y="3427712"/>
            <a:ext cx="0" cy="1684962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ight Brace 22"/>
          <p:cNvSpPr/>
          <p:nvPr/>
        </p:nvSpPr>
        <p:spPr bwMode="auto">
          <a:xfrm rot="16200000">
            <a:off x="7706561" y="2944821"/>
            <a:ext cx="226031" cy="452063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95D3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9469" y="2657727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Downtime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706347" y="393187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Data Remaining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48347" y="5144388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Time</a:t>
            </a:r>
          </a:p>
        </p:txBody>
      </p:sp>
      <p:sp>
        <p:nvSpPr>
          <p:cNvPr id="28" name="Freeform 27"/>
          <p:cNvSpPr/>
          <p:nvPr/>
        </p:nvSpPr>
        <p:spPr>
          <a:xfrm>
            <a:off x="5918857" y="3602395"/>
            <a:ext cx="2140589" cy="1509358"/>
          </a:xfrm>
          <a:custGeom>
            <a:avLst/>
            <a:gdLst>
              <a:gd name="connsiteX0" fmla="*/ 0 w 2901033"/>
              <a:gd name="connsiteY0" fmla="*/ 0 h 1642111"/>
              <a:gd name="connsiteX1" fmla="*/ 308224 w 2901033"/>
              <a:gd name="connsiteY1" fmla="*/ 113016 h 1642111"/>
              <a:gd name="connsiteX2" fmla="*/ 472611 w 2901033"/>
              <a:gd name="connsiteY2" fmla="*/ 421240 h 1642111"/>
              <a:gd name="connsiteX3" fmla="*/ 780836 w 2901033"/>
              <a:gd name="connsiteY3" fmla="*/ 523982 h 1642111"/>
              <a:gd name="connsiteX4" fmla="*/ 1099335 w 2901033"/>
              <a:gd name="connsiteY4" fmla="*/ 821933 h 1642111"/>
              <a:gd name="connsiteX5" fmla="*/ 1448656 w 2901033"/>
              <a:gd name="connsiteY5" fmla="*/ 770562 h 1642111"/>
              <a:gd name="connsiteX6" fmla="*/ 1787703 w 2901033"/>
              <a:gd name="connsiteY6" fmla="*/ 1130157 h 1642111"/>
              <a:gd name="connsiteX7" fmla="*/ 2137024 w 2901033"/>
              <a:gd name="connsiteY7" fmla="*/ 1171254 h 1642111"/>
              <a:gd name="connsiteX8" fmla="*/ 2280863 w 2901033"/>
              <a:gd name="connsiteY8" fmla="*/ 1284270 h 1642111"/>
              <a:gd name="connsiteX9" fmla="*/ 2527442 w 2901033"/>
              <a:gd name="connsiteY9" fmla="*/ 1253447 h 1642111"/>
              <a:gd name="connsiteX10" fmla="*/ 2887038 w 2901033"/>
              <a:gd name="connsiteY10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72611 w 2901033"/>
              <a:gd name="connsiteY2" fmla="*/ 421240 h 1642111"/>
              <a:gd name="connsiteX3" fmla="*/ 780836 w 2901033"/>
              <a:gd name="connsiteY3" fmla="*/ 523982 h 1642111"/>
              <a:gd name="connsiteX4" fmla="*/ 1099335 w 2901033"/>
              <a:gd name="connsiteY4" fmla="*/ 821933 h 1642111"/>
              <a:gd name="connsiteX5" fmla="*/ 1448656 w 2901033"/>
              <a:gd name="connsiteY5" fmla="*/ 770562 h 1642111"/>
              <a:gd name="connsiteX6" fmla="*/ 1787703 w 2901033"/>
              <a:gd name="connsiteY6" fmla="*/ 1130157 h 1642111"/>
              <a:gd name="connsiteX7" fmla="*/ 2137024 w 2901033"/>
              <a:gd name="connsiteY7" fmla="*/ 1171254 h 1642111"/>
              <a:gd name="connsiteX8" fmla="*/ 2280863 w 2901033"/>
              <a:gd name="connsiteY8" fmla="*/ 1284270 h 1642111"/>
              <a:gd name="connsiteX9" fmla="*/ 2527442 w 2901033"/>
              <a:gd name="connsiteY9" fmla="*/ 1253447 h 1642111"/>
              <a:gd name="connsiteX10" fmla="*/ 2887038 w 2901033"/>
              <a:gd name="connsiteY10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07297 w 2901033"/>
              <a:gd name="connsiteY2" fmla="*/ 402578 h 1642111"/>
              <a:gd name="connsiteX3" fmla="*/ 780836 w 2901033"/>
              <a:gd name="connsiteY3" fmla="*/ 523982 h 1642111"/>
              <a:gd name="connsiteX4" fmla="*/ 1099335 w 2901033"/>
              <a:gd name="connsiteY4" fmla="*/ 821933 h 1642111"/>
              <a:gd name="connsiteX5" fmla="*/ 1448656 w 2901033"/>
              <a:gd name="connsiteY5" fmla="*/ 770562 h 1642111"/>
              <a:gd name="connsiteX6" fmla="*/ 1787703 w 2901033"/>
              <a:gd name="connsiteY6" fmla="*/ 1130157 h 1642111"/>
              <a:gd name="connsiteX7" fmla="*/ 2137024 w 2901033"/>
              <a:gd name="connsiteY7" fmla="*/ 1171254 h 1642111"/>
              <a:gd name="connsiteX8" fmla="*/ 2280863 w 2901033"/>
              <a:gd name="connsiteY8" fmla="*/ 1284270 h 1642111"/>
              <a:gd name="connsiteX9" fmla="*/ 2527442 w 2901033"/>
              <a:gd name="connsiteY9" fmla="*/ 1253447 h 1642111"/>
              <a:gd name="connsiteX10" fmla="*/ 2887038 w 2901033"/>
              <a:gd name="connsiteY10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07297 w 2901033"/>
              <a:gd name="connsiteY2" fmla="*/ 402578 h 1642111"/>
              <a:gd name="connsiteX3" fmla="*/ 687529 w 2901033"/>
              <a:gd name="connsiteY3" fmla="*/ 272055 h 1642111"/>
              <a:gd name="connsiteX4" fmla="*/ 1099335 w 2901033"/>
              <a:gd name="connsiteY4" fmla="*/ 821933 h 1642111"/>
              <a:gd name="connsiteX5" fmla="*/ 1448656 w 2901033"/>
              <a:gd name="connsiteY5" fmla="*/ 770562 h 1642111"/>
              <a:gd name="connsiteX6" fmla="*/ 1787703 w 2901033"/>
              <a:gd name="connsiteY6" fmla="*/ 1130157 h 1642111"/>
              <a:gd name="connsiteX7" fmla="*/ 2137024 w 2901033"/>
              <a:gd name="connsiteY7" fmla="*/ 1171254 h 1642111"/>
              <a:gd name="connsiteX8" fmla="*/ 2280863 w 2901033"/>
              <a:gd name="connsiteY8" fmla="*/ 1284270 h 1642111"/>
              <a:gd name="connsiteX9" fmla="*/ 2527442 w 2901033"/>
              <a:gd name="connsiteY9" fmla="*/ 1253447 h 1642111"/>
              <a:gd name="connsiteX10" fmla="*/ 2887038 w 2901033"/>
              <a:gd name="connsiteY10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07297 w 2901033"/>
              <a:gd name="connsiteY2" fmla="*/ 402578 h 1642111"/>
              <a:gd name="connsiteX3" fmla="*/ 687529 w 2901033"/>
              <a:gd name="connsiteY3" fmla="*/ 272055 h 1642111"/>
              <a:gd name="connsiteX4" fmla="*/ 959376 w 2901033"/>
              <a:gd name="connsiteY4" fmla="*/ 691305 h 1642111"/>
              <a:gd name="connsiteX5" fmla="*/ 1448656 w 2901033"/>
              <a:gd name="connsiteY5" fmla="*/ 770562 h 1642111"/>
              <a:gd name="connsiteX6" fmla="*/ 1787703 w 2901033"/>
              <a:gd name="connsiteY6" fmla="*/ 1130157 h 1642111"/>
              <a:gd name="connsiteX7" fmla="*/ 2137024 w 2901033"/>
              <a:gd name="connsiteY7" fmla="*/ 1171254 h 1642111"/>
              <a:gd name="connsiteX8" fmla="*/ 2280863 w 2901033"/>
              <a:gd name="connsiteY8" fmla="*/ 1284270 h 1642111"/>
              <a:gd name="connsiteX9" fmla="*/ 2527442 w 2901033"/>
              <a:gd name="connsiteY9" fmla="*/ 1253447 h 1642111"/>
              <a:gd name="connsiteX10" fmla="*/ 2887038 w 2901033"/>
              <a:gd name="connsiteY10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07297 w 2901033"/>
              <a:gd name="connsiteY2" fmla="*/ 402578 h 1642111"/>
              <a:gd name="connsiteX3" fmla="*/ 687529 w 2901033"/>
              <a:gd name="connsiteY3" fmla="*/ 272055 h 1642111"/>
              <a:gd name="connsiteX4" fmla="*/ 959376 w 2901033"/>
              <a:gd name="connsiteY4" fmla="*/ 691305 h 1642111"/>
              <a:gd name="connsiteX5" fmla="*/ 1271374 w 2901033"/>
              <a:gd name="connsiteY5" fmla="*/ 555958 h 1642111"/>
              <a:gd name="connsiteX6" fmla="*/ 1787703 w 2901033"/>
              <a:gd name="connsiteY6" fmla="*/ 1130157 h 1642111"/>
              <a:gd name="connsiteX7" fmla="*/ 2137024 w 2901033"/>
              <a:gd name="connsiteY7" fmla="*/ 1171254 h 1642111"/>
              <a:gd name="connsiteX8" fmla="*/ 2280863 w 2901033"/>
              <a:gd name="connsiteY8" fmla="*/ 1284270 h 1642111"/>
              <a:gd name="connsiteX9" fmla="*/ 2527442 w 2901033"/>
              <a:gd name="connsiteY9" fmla="*/ 1253447 h 1642111"/>
              <a:gd name="connsiteX10" fmla="*/ 2887038 w 2901033"/>
              <a:gd name="connsiteY10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07297 w 2901033"/>
              <a:gd name="connsiteY2" fmla="*/ 402578 h 1642111"/>
              <a:gd name="connsiteX3" fmla="*/ 687529 w 2901033"/>
              <a:gd name="connsiteY3" fmla="*/ 272055 h 1642111"/>
              <a:gd name="connsiteX4" fmla="*/ 959376 w 2901033"/>
              <a:gd name="connsiteY4" fmla="*/ 691305 h 1642111"/>
              <a:gd name="connsiteX5" fmla="*/ 1271374 w 2901033"/>
              <a:gd name="connsiteY5" fmla="*/ 555958 h 1642111"/>
              <a:gd name="connsiteX6" fmla="*/ 1368350 w 2901033"/>
              <a:gd name="connsiteY6" fmla="*/ 1156262 h 1642111"/>
              <a:gd name="connsiteX7" fmla="*/ 1787703 w 2901033"/>
              <a:gd name="connsiteY7" fmla="*/ 1130157 h 1642111"/>
              <a:gd name="connsiteX8" fmla="*/ 2137024 w 2901033"/>
              <a:gd name="connsiteY8" fmla="*/ 1171254 h 1642111"/>
              <a:gd name="connsiteX9" fmla="*/ 2280863 w 2901033"/>
              <a:gd name="connsiteY9" fmla="*/ 1284270 h 1642111"/>
              <a:gd name="connsiteX10" fmla="*/ 2527442 w 2901033"/>
              <a:gd name="connsiteY10" fmla="*/ 1253447 h 1642111"/>
              <a:gd name="connsiteX11" fmla="*/ 2887038 w 2901033"/>
              <a:gd name="connsiteY11" fmla="*/ 1500027 h 1642111"/>
              <a:gd name="connsiteX0" fmla="*/ 0 w 2901033"/>
              <a:gd name="connsiteY0" fmla="*/ 0 h 1642111"/>
              <a:gd name="connsiteX1" fmla="*/ 317554 w 2901033"/>
              <a:gd name="connsiteY1" fmla="*/ 85024 h 1642111"/>
              <a:gd name="connsiteX2" fmla="*/ 407297 w 2901033"/>
              <a:gd name="connsiteY2" fmla="*/ 402578 h 1642111"/>
              <a:gd name="connsiteX3" fmla="*/ 687529 w 2901033"/>
              <a:gd name="connsiteY3" fmla="*/ 272055 h 1642111"/>
              <a:gd name="connsiteX4" fmla="*/ 959376 w 2901033"/>
              <a:gd name="connsiteY4" fmla="*/ 691305 h 1642111"/>
              <a:gd name="connsiteX5" fmla="*/ 1271374 w 2901033"/>
              <a:gd name="connsiteY5" fmla="*/ 555958 h 1642111"/>
              <a:gd name="connsiteX6" fmla="*/ 1368350 w 2901033"/>
              <a:gd name="connsiteY6" fmla="*/ 1156262 h 1642111"/>
              <a:gd name="connsiteX7" fmla="*/ 1582430 w 2901033"/>
              <a:gd name="connsiteY7" fmla="*/ 887561 h 1642111"/>
              <a:gd name="connsiteX8" fmla="*/ 2137024 w 2901033"/>
              <a:gd name="connsiteY8" fmla="*/ 1171254 h 1642111"/>
              <a:gd name="connsiteX9" fmla="*/ 2280863 w 2901033"/>
              <a:gd name="connsiteY9" fmla="*/ 1284270 h 1642111"/>
              <a:gd name="connsiteX10" fmla="*/ 2527442 w 2901033"/>
              <a:gd name="connsiteY10" fmla="*/ 1253447 h 1642111"/>
              <a:gd name="connsiteX11" fmla="*/ 2887038 w 2901033"/>
              <a:gd name="connsiteY11" fmla="*/ 1500027 h 1642111"/>
              <a:gd name="connsiteX0" fmla="*/ 0 w 2887038"/>
              <a:gd name="connsiteY0" fmla="*/ 0 h 1500027"/>
              <a:gd name="connsiteX1" fmla="*/ 317554 w 2887038"/>
              <a:gd name="connsiteY1" fmla="*/ 85024 h 1500027"/>
              <a:gd name="connsiteX2" fmla="*/ 407297 w 2887038"/>
              <a:gd name="connsiteY2" fmla="*/ 402578 h 1500027"/>
              <a:gd name="connsiteX3" fmla="*/ 687529 w 2887038"/>
              <a:gd name="connsiteY3" fmla="*/ 272055 h 1500027"/>
              <a:gd name="connsiteX4" fmla="*/ 959376 w 2887038"/>
              <a:gd name="connsiteY4" fmla="*/ 691305 h 1500027"/>
              <a:gd name="connsiteX5" fmla="*/ 1271374 w 2887038"/>
              <a:gd name="connsiteY5" fmla="*/ 555958 h 1500027"/>
              <a:gd name="connsiteX6" fmla="*/ 1368350 w 2887038"/>
              <a:gd name="connsiteY6" fmla="*/ 1156262 h 1500027"/>
              <a:gd name="connsiteX7" fmla="*/ 1582430 w 2887038"/>
              <a:gd name="connsiteY7" fmla="*/ 887561 h 1500027"/>
              <a:gd name="connsiteX8" fmla="*/ 2137024 w 2887038"/>
              <a:gd name="connsiteY8" fmla="*/ 1171254 h 1500027"/>
              <a:gd name="connsiteX9" fmla="*/ 2280863 w 2887038"/>
              <a:gd name="connsiteY9" fmla="*/ 1284270 h 1500027"/>
              <a:gd name="connsiteX10" fmla="*/ 2887038 w 2887038"/>
              <a:gd name="connsiteY10" fmla="*/ 1500027 h 1500027"/>
              <a:gd name="connsiteX0" fmla="*/ 0 w 2887038"/>
              <a:gd name="connsiteY0" fmla="*/ 0 h 1500027"/>
              <a:gd name="connsiteX1" fmla="*/ 317554 w 2887038"/>
              <a:gd name="connsiteY1" fmla="*/ 85024 h 1500027"/>
              <a:gd name="connsiteX2" fmla="*/ 407297 w 2887038"/>
              <a:gd name="connsiteY2" fmla="*/ 402578 h 1500027"/>
              <a:gd name="connsiteX3" fmla="*/ 687529 w 2887038"/>
              <a:gd name="connsiteY3" fmla="*/ 272055 h 1500027"/>
              <a:gd name="connsiteX4" fmla="*/ 959376 w 2887038"/>
              <a:gd name="connsiteY4" fmla="*/ 691305 h 1500027"/>
              <a:gd name="connsiteX5" fmla="*/ 1271374 w 2887038"/>
              <a:gd name="connsiteY5" fmla="*/ 555958 h 1500027"/>
              <a:gd name="connsiteX6" fmla="*/ 1368350 w 2887038"/>
              <a:gd name="connsiteY6" fmla="*/ 1156262 h 1500027"/>
              <a:gd name="connsiteX7" fmla="*/ 1582430 w 2887038"/>
              <a:gd name="connsiteY7" fmla="*/ 887561 h 1500027"/>
              <a:gd name="connsiteX8" fmla="*/ 2137024 w 2887038"/>
              <a:gd name="connsiteY8" fmla="*/ 1171254 h 1500027"/>
              <a:gd name="connsiteX9" fmla="*/ 2887038 w 2887038"/>
              <a:gd name="connsiteY9" fmla="*/ 1500027 h 1500027"/>
              <a:gd name="connsiteX0" fmla="*/ 0 w 2887038"/>
              <a:gd name="connsiteY0" fmla="*/ 0 h 1500027"/>
              <a:gd name="connsiteX1" fmla="*/ 317554 w 2887038"/>
              <a:gd name="connsiteY1" fmla="*/ 85024 h 1500027"/>
              <a:gd name="connsiteX2" fmla="*/ 407297 w 2887038"/>
              <a:gd name="connsiteY2" fmla="*/ 402578 h 1500027"/>
              <a:gd name="connsiteX3" fmla="*/ 687529 w 2887038"/>
              <a:gd name="connsiteY3" fmla="*/ 272055 h 1500027"/>
              <a:gd name="connsiteX4" fmla="*/ 959376 w 2887038"/>
              <a:gd name="connsiteY4" fmla="*/ 691305 h 1500027"/>
              <a:gd name="connsiteX5" fmla="*/ 1271374 w 2887038"/>
              <a:gd name="connsiteY5" fmla="*/ 555958 h 1500027"/>
              <a:gd name="connsiteX6" fmla="*/ 1368350 w 2887038"/>
              <a:gd name="connsiteY6" fmla="*/ 1156262 h 1500027"/>
              <a:gd name="connsiteX7" fmla="*/ 1582430 w 2887038"/>
              <a:gd name="connsiteY7" fmla="*/ 887561 h 1500027"/>
              <a:gd name="connsiteX8" fmla="*/ 1679824 w 2887038"/>
              <a:gd name="connsiteY8" fmla="*/ 1133931 h 1500027"/>
              <a:gd name="connsiteX9" fmla="*/ 2887038 w 2887038"/>
              <a:gd name="connsiteY9" fmla="*/ 1500027 h 1500027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82430 w 2140589"/>
              <a:gd name="connsiteY7" fmla="*/ 887561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82430 w 2140589"/>
              <a:gd name="connsiteY7" fmla="*/ 887561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82430 w 2140589"/>
              <a:gd name="connsiteY7" fmla="*/ 887561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82430 w 2140589"/>
              <a:gd name="connsiteY7" fmla="*/ 887561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17116 w 2140589"/>
              <a:gd name="connsiteY7" fmla="*/ 971537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73100 w 2140589"/>
              <a:gd name="connsiteY7" fmla="*/ 943546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71374 w 2140589"/>
              <a:gd name="connsiteY5" fmla="*/ 555958 h 1509358"/>
              <a:gd name="connsiteX6" fmla="*/ 1368350 w 2140589"/>
              <a:gd name="connsiteY6" fmla="*/ 1156262 h 1509358"/>
              <a:gd name="connsiteX7" fmla="*/ 1507786 w 2140589"/>
              <a:gd name="connsiteY7" fmla="*/ 952877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  <a:gd name="connsiteX0" fmla="*/ 0 w 2140589"/>
              <a:gd name="connsiteY0" fmla="*/ 0 h 1509358"/>
              <a:gd name="connsiteX1" fmla="*/ 317554 w 2140589"/>
              <a:gd name="connsiteY1" fmla="*/ 85024 h 1509358"/>
              <a:gd name="connsiteX2" fmla="*/ 407297 w 2140589"/>
              <a:gd name="connsiteY2" fmla="*/ 402578 h 1509358"/>
              <a:gd name="connsiteX3" fmla="*/ 687529 w 2140589"/>
              <a:gd name="connsiteY3" fmla="*/ 272055 h 1509358"/>
              <a:gd name="connsiteX4" fmla="*/ 959376 w 2140589"/>
              <a:gd name="connsiteY4" fmla="*/ 691305 h 1509358"/>
              <a:gd name="connsiteX5" fmla="*/ 1234051 w 2140589"/>
              <a:gd name="connsiteY5" fmla="*/ 555958 h 1509358"/>
              <a:gd name="connsiteX6" fmla="*/ 1368350 w 2140589"/>
              <a:gd name="connsiteY6" fmla="*/ 1156262 h 1509358"/>
              <a:gd name="connsiteX7" fmla="*/ 1507786 w 2140589"/>
              <a:gd name="connsiteY7" fmla="*/ 952877 h 1509358"/>
              <a:gd name="connsiteX8" fmla="*/ 1679824 w 2140589"/>
              <a:gd name="connsiteY8" fmla="*/ 1133931 h 1509358"/>
              <a:gd name="connsiteX9" fmla="*/ 2140589 w 2140589"/>
              <a:gd name="connsiteY9" fmla="*/ 1509358 h 150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0589" h="1509358">
                <a:moveTo>
                  <a:pt x="0" y="0"/>
                </a:moveTo>
                <a:cubicBezTo>
                  <a:pt x="114728" y="21404"/>
                  <a:pt x="249671" y="17928"/>
                  <a:pt x="317554" y="85024"/>
                </a:cubicBezTo>
                <a:cubicBezTo>
                  <a:pt x="385437" y="152120"/>
                  <a:pt x="345635" y="371406"/>
                  <a:pt x="407297" y="402578"/>
                </a:cubicBezTo>
                <a:cubicBezTo>
                  <a:pt x="468960" y="433750"/>
                  <a:pt x="595516" y="223934"/>
                  <a:pt x="687529" y="272055"/>
                </a:cubicBezTo>
                <a:cubicBezTo>
                  <a:pt x="779542" y="320176"/>
                  <a:pt x="868289" y="643988"/>
                  <a:pt x="959376" y="691305"/>
                </a:cubicBezTo>
                <a:cubicBezTo>
                  <a:pt x="1050463" y="738622"/>
                  <a:pt x="1165889" y="478465"/>
                  <a:pt x="1234051" y="555958"/>
                </a:cubicBezTo>
                <a:cubicBezTo>
                  <a:pt x="1302213" y="633451"/>
                  <a:pt x="1282295" y="1060562"/>
                  <a:pt x="1368350" y="1156262"/>
                </a:cubicBezTo>
                <a:cubicBezTo>
                  <a:pt x="1454405" y="1251962"/>
                  <a:pt x="1455874" y="956599"/>
                  <a:pt x="1507786" y="952877"/>
                </a:cubicBezTo>
                <a:cubicBezTo>
                  <a:pt x="1559698" y="949155"/>
                  <a:pt x="1574357" y="1041184"/>
                  <a:pt x="1679824" y="1133931"/>
                </a:cubicBezTo>
                <a:cubicBezTo>
                  <a:pt x="1785291" y="1226678"/>
                  <a:pt x="1984336" y="1440864"/>
                  <a:pt x="2140589" y="1509358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95D3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20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Mware Custom">
    <a:dk1>
      <a:srgbClr val="333333"/>
    </a:dk1>
    <a:lt1>
      <a:srgbClr val="FFFFFF"/>
    </a:lt1>
    <a:dk2>
      <a:srgbClr val="4D4D4D"/>
    </a:dk2>
    <a:lt2>
      <a:srgbClr val="C0C0C0"/>
    </a:lt2>
    <a:accent1>
      <a:srgbClr val="0095D3"/>
    </a:accent1>
    <a:accent2>
      <a:srgbClr val="89CBDF"/>
    </a:accent2>
    <a:accent3>
      <a:srgbClr val="003D79"/>
    </a:accent3>
    <a:accent4>
      <a:srgbClr val="6DB33F"/>
    </a:accent4>
    <a:accent5>
      <a:srgbClr val="F8981D"/>
    </a:accent5>
    <a:accent6>
      <a:srgbClr val="D9541E"/>
    </a:accent6>
    <a:hlink>
      <a:srgbClr val="0095D3"/>
    </a:hlink>
    <a:folHlink>
      <a:srgbClr val="89CBDF"/>
    </a:folHlink>
  </a:clrScheme>
  <a:fontScheme name="VMware1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VMware_template_091002</Template>
  <TotalTime>0</TotalTime>
  <Words>1407</Words>
  <Application>Microsoft Office PowerPoint</Application>
  <PresentationFormat>On-screen Show (4:3)</PresentationFormat>
  <Paragraphs>437</Paragraphs>
  <Slides>49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VMware Confidential</vt:lpstr>
      <vt:lpstr>VMware Non-Confidential</vt:lpstr>
      <vt:lpstr>The Design and Evolution of Live Storage Migration in VMware ESX</vt:lpstr>
      <vt:lpstr>Agenda</vt:lpstr>
      <vt:lpstr>What is live migration (vMotion)?</vt:lpstr>
      <vt:lpstr>Live Migration</vt:lpstr>
      <vt:lpstr>Live Storage Migration</vt:lpstr>
      <vt:lpstr>Live Migration and Storage Live Migration – a short history</vt:lpstr>
      <vt:lpstr>Agenda</vt:lpstr>
      <vt:lpstr>Goals</vt:lpstr>
      <vt:lpstr>Convergence</vt:lpstr>
      <vt:lpstr>Migration Architectures</vt:lpstr>
      <vt:lpstr>Snapshot Architecture – ESX 3.5 U1</vt:lpstr>
      <vt:lpstr>Synthetic Workload</vt:lpstr>
      <vt:lpstr>Migration Time vs. Varying OIO</vt:lpstr>
      <vt:lpstr>Downtime vs. Varying OIO</vt:lpstr>
      <vt:lpstr>Total Penalty vs. Varying OIO</vt:lpstr>
      <vt:lpstr>Snapshot Architecture</vt:lpstr>
      <vt:lpstr>Snapshot versus Dirty Block Tracking Intuition</vt:lpstr>
      <vt:lpstr>Dirty Block Tracking (DBT) Architecture – ESX 4.0/4.1</vt:lpstr>
      <vt:lpstr>Data Mover (DM)</vt:lpstr>
      <vt:lpstr>Migration Time vs. Varying OIO</vt:lpstr>
      <vt:lpstr>Downtime vs. Varying OIO</vt:lpstr>
      <vt:lpstr>Total Penalty vs. Varying OIO</vt:lpstr>
      <vt:lpstr>Dirty Block Tracking Architecture</vt:lpstr>
      <vt:lpstr>Block Write Frequency – Exchange Workload</vt:lpstr>
      <vt:lpstr>Heat Optimization – Introduction</vt:lpstr>
      <vt:lpstr>Heat Optimization – Design</vt:lpstr>
      <vt:lpstr>DBT versus IO Mirroring Intuition</vt:lpstr>
      <vt:lpstr>IO Mirroring – ESX 5.0</vt:lpstr>
      <vt:lpstr>Migration Time vs. Varying OIO</vt:lpstr>
      <vt:lpstr>Downtime vs. Varying OIO</vt:lpstr>
      <vt:lpstr>Total Penalty vs. Varying OIO</vt:lpstr>
      <vt:lpstr>IO Mirroring</vt:lpstr>
      <vt:lpstr>Throttling the source</vt:lpstr>
      <vt:lpstr>IO Mirroring to Slow Destination</vt:lpstr>
      <vt:lpstr>Agenda</vt:lpstr>
      <vt:lpstr>Recap</vt:lpstr>
      <vt:lpstr>Recap – Cont.</vt:lpstr>
      <vt:lpstr>Future Work</vt:lpstr>
      <vt:lpstr>Thank You!</vt:lpstr>
      <vt:lpstr>Backup Slides</vt:lpstr>
      <vt:lpstr>Exchange Migration with Heat</vt:lpstr>
      <vt:lpstr>Exchange Workload</vt:lpstr>
      <vt:lpstr>Exchange Results</vt:lpstr>
      <vt:lpstr>IO Mirroring Lock Behavior</vt:lpstr>
      <vt:lpstr>Non-trivial Guest Interactions</vt:lpstr>
      <vt:lpstr>Lock Latency and Data Mover Time</vt:lpstr>
      <vt:lpstr>Source/Destination Valid Inconsistencies</vt:lpstr>
      <vt:lpstr>Source/Destination Valid Inconsistencies</vt:lpstr>
      <vt:lpstr>Incremental DBT Optimization – ESX 4.1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2011-06-28T22:50:00Z</dcterms:created>
  <dcterms:modified xsi:type="dcterms:W3CDTF">2011-06-28T22:50:10Z</dcterms:modified>
</cp:coreProperties>
</file>