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30" d="100"/>
          <a:sy n="130" d="100"/>
        </p:scale>
        <p:origin x="-2256" y="-96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69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722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420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290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isa14_branding_slide.t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7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93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</dc:creator>
  <cp:lastModifiedBy>michele</cp:lastModifiedBy>
  <cp:revision>8</cp:revision>
  <dcterms:created xsi:type="dcterms:W3CDTF">2013-09-24T23:13:18Z</dcterms:created>
  <dcterms:modified xsi:type="dcterms:W3CDTF">2014-08-26T22:33:58Z</dcterms:modified>
</cp:coreProperties>
</file>